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23"/>
  </p:notesMasterIdLst>
  <p:handoutMasterIdLst>
    <p:handoutMasterId r:id="rId24"/>
  </p:handoutMasterIdLst>
  <p:sldIdLst>
    <p:sldId id="256" r:id="rId2"/>
    <p:sldId id="348" r:id="rId3"/>
    <p:sldId id="324" r:id="rId4"/>
    <p:sldId id="346" r:id="rId5"/>
    <p:sldId id="329" r:id="rId6"/>
    <p:sldId id="345" r:id="rId7"/>
    <p:sldId id="332" r:id="rId8"/>
    <p:sldId id="333" r:id="rId9"/>
    <p:sldId id="335" r:id="rId10"/>
    <p:sldId id="336" r:id="rId11"/>
    <p:sldId id="334" r:id="rId12"/>
    <p:sldId id="342" r:id="rId13"/>
    <p:sldId id="343" r:id="rId14"/>
    <p:sldId id="341" r:id="rId15"/>
    <p:sldId id="351" r:id="rId16"/>
    <p:sldId id="350" r:id="rId17"/>
    <p:sldId id="344" r:id="rId18"/>
    <p:sldId id="347" r:id="rId19"/>
    <p:sldId id="338" r:id="rId20"/>
    <p:sldId id="349" r:id="rId21"/>
    <p:sldId id="288" r:id="rId22"/>
  </p:sldIdLst>
  <p:sldSz cx="9144000" cy="6858000" type="screen4x3"/>
  <p:notesSz cx="6735763" cy="986948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FFFF99"/>
    <a:srgbClr val="CCFFFF"/>
    <a:srgbClr val="FFFFCC"/>
    <a:srgbClr val="CCFFCC"/>
    <a:srgbClr val="FFFFFF"/>
    <a:srgbClr val="99CCFF"/>
    <a:srgbClr val="CCECFF"/>
    <a:srgbClr val="CC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46" autoAdjust="0"/>
  </p:normalViewPr>
  <p:slideViewPr>
    <p:cSldViewPr>
      <p:cViewPr>
        <p:scale>
          <a:sx n="106" d="100"/>
          <a:sy n="106" d="100"/>
        </p:scale>
        <p:origin x="-252" y="10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A6A505-A721-4981-97B6-3649D09D80E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7E5B3F-EE94-458A-B6CB-DF72EC1D6F0F}">
      <dgm:prSet phldrT="[Text]"/>
      <dgm:spPr/>
      <dgm:t>
        <a:bodyPr/>
        <a:lstStyle/>
        <a:p>
          <a:r>
            <a:rPr lang="en-US" dirty="0" smtClean="0"/>
            <a:t>MOST (Focal Ministry)</a:t>
          </a:r>
          <a:endParaRPr lang="en-US" dirty="0"/>
        </a:p>
      </dgm:t>
    </dgm:pt>
    <dgm:pt modelId="{D4AD0205-C3CA-46DE-BEFF-86CF7297DF4A}" type="parTrans" cxnId="{7FD74974-B92C-4809-8F9F-AB5F10012504}">
      <dgm:prSet/>
      <dgm:spPr/>
      <dgm:t>
        <a:bodyPr/>
        <a:lstStyle/>
        <a:p>
          <a:endParaRPr lang="en-US"/>
        </a:p>
      </dgm:t>
    </dgm:pt>
    <dgm:pt modelId="{25568D6D-666C-4EDE-AA69-0D7984AD02B8}" type="sibTrans" cxnId="{7FD74974-B92C-4809-8F9F-AB5F10012504}">
      <dgm:prSet/>
      <dgm:spPr/>
      <dgm:t>
        <a:bodyPr/>
        <a:lstStyle/>
        <a:p>
          <a:endParaRPr lang="en-US"/>
        </a:p>
      </dgm:t>
    </dgm:pt>
    <dgm:pt modelId="{5991CE15-DA68-4159-9CC1-8C9822F21455}">
      <dgm:prSet phldrT="[Text]" custT="1"/>
      <dgm:spPr/>
      <dgm:t>
        <a:bodyPr/>
        <a:lstStyle/>
        <a:p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Doing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Research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for solar, wind, micro hydro,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Gasifier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and Biogas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7F5978D3-0033-4CA5-9C05-F3759D90A5C4}" type="parTrans" cxnId="{CDB48316-411E-4911-A573-DFFCBE475E70}">
      <dgm:prSet/>
      <dgm:spPr/>
      <dgm:t>
        <a:bodyPr/>
        <a:lstStyle/>
        <a:p>
          <a:endParaRPr lang="en-US"/>
        </a:p>
      </dgm:t>
    </dgm:pt>
    <dgm:pt modelId="{755C7A08-A028-444A-B83B-220270A7F8AC}" type="sibTrans" cxnId="{CDB48316-411E-4911-A573-DFFCBE475E70}">
      <dgm:prSet/>
      <dgm:spPr/>
      <dgm:t>
        <a:bodyPr/>
        <a:lstStyle/>
        <a:p>
          <a:endParaRPr lang="en-US"/>
        </a:p>
      </dgm:t>
    </dgm:pt>
    <dgm:pt modelId="{0886E9B4-75ED-433B-B465-B62AA5F0450C}">
      <dgm:prSet phldrT="[Text]"/>
      <dgm:spPr/>
      <dgm:t>
        <a:bodyPr/>
        <a:lstStyle/>
        <a:p>
          <a:r>
            <a:rPr lang="en-US" dirty="0" smtClean="0"/>
            <a:t>MOEP</a:t>
          </a:r>
          <a:endParaRPr lang="en-US" dirty="0"/>
        </a:p>
      </dgm:t>
    </dgm:pt>
    <dgm:pt modelId="{A2484390-7E2C-46AB-B5DD-6268803A6EA5}" type="parTrans" cxnId="{6654185D-EB47-4F5B-A800-865342976EB7}">
      <dgm:prSet/>
      <dgm:spPr/>
      <dgm:t>
        <a:bodyPr/>
        <a:lstStyle/>
        <a:p>
          <a:endParaRPr lang="en-US"/>
        </a:p>
      </dgm:t>
    </dgm:pt>
    <dgm:pt modelId="{7A9ED9E1-1936-4E57-ABAF-B26717F04428}" type="sibTrans" cxnId="{6654185D-EB47-4F5B-A800-865342976EB7}">
      <dgm:prSet/>
      <dgm:spPr/>
      <dgm:t>
        <a:bodyPr/>
        <a:lstStyle/>
        <a:p>
          <a:endParaRPr lang="en-US"/>
        </a:p>
      </dgm:t>
    </dgm:pt>
    <dgm:pt modelId="{E88E8C44-6747-4B43-84CA-E33932036D04}">
      <dgm:prSet phldrT="[Text]"/>
      <dgm:spPr/>
      <dgm:t>
        <a:bodyPr/>
        <a:lstStyle/>
        <a:p>
          <a:r>
            <a:rPr lang="en-US" dirty="0" smtClean="0"/>
            <a:t> Pico hydro and small hydro power </a:t>
          </a:r>
          <a:endParaRPr lang="en-US" dirty="0"/>
        </a:p>
      </dgm:t>
    </dgm:pt>
    <dgm:pt modelId="{BA2F8341-CF45-441E-B763-9C9E68C51BFF}" type="parTrans" cxnId="{5DA9E053-A0F3-4C43-93A2-7211176EB215}">
      <dgm:prSet/>
      <dgm:spPr/>
      <dgm:t>
        <a:bodyPr/>
        <a:lstStyle/>
        <a:p>
          <a:endParaRPr lang="en-US"/>
        </a:p>
      </dgm:t>
    </dgm:pt>
    <dgm:pt modelId="{46DB8F05-CEE1-45AE-80B4-37A72FAAF5AF}" type="sibTrans" cxnId="{5DA9E053-A0F3-4C43-93A2-7211176EB215}">
      <dgm:prSet/>
      <dgm:spPr/>
      <dgm:t>
        <a:bodyPr/>
        <a:lstStyle/>
        <a:p>
          <a:endParaRPr lang="en-US"/>
        </a:p>
      </dgm:t>
    </dgm:pt>
    <dgm:pt modelId="{1F0719B2-05AE-4AF6-82BB-5785B4FB30D8}">
      <dgm:prSet phldrT="[Text]" custT="1"/>
      <dgm:spPr/>
      <dgm:t>
        <a:bodyPr/>
        <a:lstStyle/>
        <a:p>
          <a:r>
            <a:rPr lang="en-US" sz="1800" dirty="0" smtClean="0">
              <a:latin typeface="Arial" pitchFamily="34" charset="0"/>
              <a:cs typeface="Arial" pitchFamily="34" charset="0"/>
            </a:rPr>
            <a:t>Formulating the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Myanmar RE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policy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, RE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training course </a:t>
          </a:r>
          <a:endParaRPr lang="en-US" sz="18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A2BC2A7A-DBF0-4240-BE9C-E2EA2230A549}" type="parTrans" cxnId="{C0BAE0A6-67FD-4C2A-A037-2C87ED77AD9A}">
      <dgm:prSet/>
      <dgm:spPr/>
      <dgm:t>
        <a:bodyPr/>
        <a:lstStyle/>
        <a:p>
          <a:endParaRPr lang="en-US"/>
        </a:p>
      </dgm:t>
    </dgm:pt>
    <dgm:pt modelId="{BCFEC2D2-ABFB-4EC2-8CB6-27B912D75A6F}" type="sibTrans" cxnId="{C0BAE0A6-67FD-4C2A-A037-2C87ED77AD9A}">
      <dgm:prSet/>
      <dgm:spPr/>
      <dgm:t>
        <a:bodyPr/>
        <a:lstStyle/>
        <a:p>
          <a:endParaRPr lang="en-US"/>
        </a:p>
      </dgm:t>
    </dgm:pt>
    <dgm:pt modelId="{C72F0ECF-6955-4686-B413-4CAB8C5779FB}">
      <dgm:prSet phldrT="[Text]"/>
      <dgm:spPr/>
      <dgm:t>
        <a:bodyPr/>
        <a:lstStyle/>
        <a:p>
          <a:r>
            <a:rPr lang="en-US" dirty="0" smtClean="0"/>
            <a:t>MOI</a:t>
          </a:r>
          <a:endParaRPr lang="en-US" dirty="0"/>
        </a:p>
      </dgm:t>
    </dgm:pt>
    <dgm:pt modelId="{4B3A1797-C4BA-4084-9241-B064F7B274CA}" type="parTrans" cxnId="{1040D7AA-47E5-4A1D-8AC8-E1AD4E6CA33E}">
      <dgm:prSet/>
      <dgm:spPr/>
      <dgm:t>
        <a:bodyPr/>
        <a:lstStyle/>
        <a:p>
          <a:endParaRPr lang="en-US"/>
        </a:p>
      </dgm:t>
    </dgm:pt>
    <dgm:pt modelId="{3BE48792-82FD-4938-891D-BCB4F71A5396}" type="sibTrans" cxnId="{1040D7AA-47E5-4A1D-8AC8-E1AD4E6CA33E}">
      <dgm:prSet/>
      <dgm:spPr/>
      <dgm:t>
        <a:bodyPr/>
        <a:lstStyle/>
        <a:p>
          <a:endParaRPr lang="en-US"/>
        </a:p>
      </dgm:t>
    </dgm:pt>
    <dgm:pt modelId="{0EA805CE-2CD0-4F2F-B619-C887908BC36F}">
      <dgm:prSet phldrT="[Text]"/>
      <dgm:spPr/>
      <dgm:t>
        <a:bodyPr/>
        <a:lstStyle/>
        <a:p>
          <a:r>
            <a:rPr lang="en-US" dirty="0" smtClean="0"/>
            <a:t>MOA</a:t>
          </a:r>
          <a:endParaRPr lang="en-US" dirty="0"/>
        </a:p>
      </dgm:t>
    </dgm:pt>
    <dgm:pt modelId="{838B0A41-EEB6-41DE-857D-9558716E47BA}" type="parTrans" cxnId="{FE0C8DF8-17D1-41E6-A0AD-03FB78EAED83}">
      <dgm:prSet/>
      <dgm:spPr/>
      <dgm:t>
        <a:bodyPr/>
        <a:lstStyle/>
        <a:p>
          <a:endParaRPr lang="en-US"/>
        </a:p>
      </dgm:t>
    </dgm:pt>
    <dgm:pt modelId="{1B5C2A82-AFED-40DB-A761-E59217533FD4}" type="sibTrans" cxnId="{FE0C8DF8-17D1-41E6-A0AD-03FB78EAED83}">
      <dgm:prSet/>
      <dgm:spPr/>
      <dgm:t>
        <a:bodyPr/>
        <a:lstStyle/>
        <a:p>
          <a:endParaRPr lang="en-US"/>
        </a:p>
      </dgm:t>
    </dgm:pt>
    <dgm:pt modelId="{17D3A5C1-B020-493A-9A73-3EAC8B84C7D7}">
      <dgm:prSet phldrT="[Text]"/>
      <dgm:spPr/>
      <dgm:t>
        <a:bodyPr/>
        <a:lstStyle/>
        <a:p>
          <a:r>
            <a:rPr lang="en-US" dirty="0" err="1" smtClean="0"/>
            <a:t>MoECaF</a:t>
          </a:r>
          <a:endParaRPr lang="en-US" dirty="0"/>
        </a:p>
      </dgm:t>
    </dgm:pt>
    <dgm:pt modelId="{A780CE9B-1D90-493E-B71C-DE5E4C54B34A}" type="parTrans" cxnId="{A25372CA-23DD-438F-AF79-FFACAB87EFF2}">
      <dgm:prSet/>
      <dgm:spPr/>
      <dgm:t>
        <a:bodyPr/>
        <a:lstStyle/>
        <a:p>
          <a:endParaRPr lang="en-US"/>
        </a:p>
      </dgm:t>
    </dgm:pt>
    <dgm:pt modelId="{9726F91A-BC8C-4606-B88A-25372CB7AE4F}" type="sibTrans" cxnId="{A25372CA-23DD-438F-AF79-FFACAB87EFF2}">
      <dgm:prSet/>
      <dgm:spPr/>
      <dgm:t>
        <a:bodyPr/>
        <a:lstStyle/>
        <a:p>
          <a:endParaRPr lang="en-US"/>
        </a:p>
      </dgm:t>
    </dgm:pt>
    <dgm:pt modelId="{956A81ED-310C-4719-A3AB-2422F6F5EEDB}">
      <dgm:prSet phldrT="[Text]"/>
      <dgm:spPr/>
      <dgm:t>
        <a:bodyPr/>
        <a:lstStyle/>
        <a:p>
          <a:r>
            <a:rPr lang="en-US" dirty="0" smtClean="0"/>
            <a:t>MOLFRD</a:t>
          </a:r>
          <a:endParaRPr lang="en-US" dirty="0"/>
        </a:p>
      </dgm:t>
    </dgm:pt>
    <dgm:pt modelId="{1E722847-7BF6-46BF-9D25-2EE979AFBCA7}" type="parTrans" cxnId="{55117E4E-9056-4058-BB51-C0501A531228}">
      <dgm:prSet/>
      <dgm:spPr/>
      <dgm:t>
        <a:bodyPr/>
        <a:lstStyle/>
        <a:p>
          <a:endParaRPr lang="en-US"/>
        </a:p>
      </dgm:t>
    </dgm:pt>
    <dgm:pt modelId="{8992FFA0-45FE-46F8-9B04-D591B0F09EEF}" type="sibTrans" cxnId="{55117E4E-9056-4058-BB51-C0501A531228}">
      <dgm:prSet/>
      <dgm:spPr/>
      <dgm:t>
        <a:bodyPr/>
        <a:lstStyle/>
        <a:p>
          <a:endParaRPr lang="en-US"/>
        </a:p>
      </dgm:t>
    </dgm:pt>
    <dgm:pt modelId="{EB0F3143-5F45-46A2-BAB8-51A4430A4CE6}">
      <dgm:prSet/>
      <dgm:spPr/>
      <dgm:t>
        <a:bodyPr/>
        <a:lstStyle/>
        <a:p>
          <a:r>
            <a:rPr lang="en-US" dirty="0" smtClean="0"/>
            <a:t> off grid solar </a:t>
          </a:r>
          <a:endParaRPr lang="en-US" dirty="0"/>
        </a:p>
      </dgm:t>
    </dgm:pt>
    <dgm:pt modelId="{186FDFED-EE91-45EB-9616-DC7CF520127C}" type="parTrans" cxnId="{EF915A61-1AD7-48D5-84D8-9C4F8D9AE5ED}">
      <dgm:prSet/>
      <dgm:spPr/>
      <dgm:t>
        <a:bodyPr/>
        <a:lstStyle/>
        <a:p>
          <a:endParaRPr lang="en-US"/>
        </a:p>
      </dgm:t>
    </dgm:pt>
    <dgm:pt modelId="{0B3D8013-062D-4F0F-93FB-8B3C104842C7}" type="sibTrans" cxnId="{EF915A61-1AD7-48D5-84D8-9C4F8D9AE5ED}">
      <dgm:prSet/>
      <dgm:spPr/>
      <dgm:t>
        <a:bodyPr/>
        <a:lstStyle/>
        <a:p>
          <a:endParaRPr lang="en-US"/>
        </a:p>
      </dgm:t>
    </dgm:pt>
    <dgm:pt modelId="{05340573-05C3-4EEA-8BEE-746BF93BEBE7}">
      <dgm:prSet/>
      <dgm:spPr/>
      <dgm:t>
        <a:bodyPr/>
        <a:lstStyle/>
        <a:p>
          <a:r>
            <a:rPr lang="en-US" dirty="0" smtClean="0"/>
            <a:t> Biomass and Mini-Hydro </a:t>
          </a:r>
          <a:endParaRPr lang="en-US" dirty="0"/>
        </a:p>
      </dgm:t>
    </dgm:pt>
    <dgm:pt modelId="{199841FB-B6E9-45DF-9B05-F496D96577FE}" type="parTrans" cxnId="{135B8541-D1D4-4027-98CF-48A5F9DA3A1D}">
      <dgm:prSet/>
      <dgm:spPr/>
      <dgm:t>
        <a:bodyPr/>
        <a:lstStyle/>
        <a:p>
          <a:endParaRPr lang="en-US"/>
        </a:p>
      </dgm:t>
    </dgm:pt>
    <dgm:pt modelId="{05E25673-E536-40C7-90FD-AC22F6CD3547}" type="sibTrans" cxnId="{135B8541-D1D4-4027-98CF-48A5F9DA3A1D}">
      <dgm:prSet/>
      <dgm:spPr/>
      <dgm:t>
        <a:bodyPr/>
        <a:lstStyle/>
        <a:p>
          <a:endParaRPr lang="en-US"/>
        </a:p>
      </dgm:t>
    </dgm:pt>
    <dgm:pt modelId="{A6893F32-C87A-42E4-B5F0-31D0FEF51D52}">
      <dgm:prSet/>
      <dgm:spPr/>
      <dgm:t>
        <a:bodyPr/>
        <a:lstStyle/>
        <a:p>
          <a:r>
            <a:rPr lang="en-US" dirty="0" smtClean="0"/>
            <a:t>off grid solar, Small hydro, Biogas </a:t>
          </a:r>
          <a:endParaRPr lang="en-US" dirty="0"/>
        </a:p>
      </dgm:t>
    </dgm:pt>
    <dgm:pt modelId="{B87733C7-C3BA-4B29-A96D-0E1FF6E9D3F9}" type="parTrans" cxnId="{AFF05452-FA43-405A-BF34-78CCFB2FA274}">
      <dgm:prSet/>
      <dgm:spPr/>
      <dgm:t>
        <a:bodyPr/>
        <a:lstStyle/>
        <a:p>
          <a:endParaRPr lang="en-US"/>
        </a:p>
      </dgm:t>
    </dgm:pt>
    <dgm:pt modelId="{9E6A3215-5A68-44A5-89CD-F900EC7C6D54}" type="sibTrans" cxnId="{AFF05452-FA43-405A-BF34-78CCFB2FA274}">
      <dgm:prSet/>
      <dgm:spPr/>
      <dgm:t>
        <a:bodyPr/>
        <a:lstStyle/>
        <a:p>
          <a:endParaRPr lang="en-US"/>
        </a:p>
      </dgm:t>
    </dgm:pt>
    <dgm:pt modelId="{01FE7DA8-59C4-4C90-BCB9-64FAC259DBF2}">
      <dgm:prSet/>
      <dgm:spPr/>
      <dgm:t>
        <a:bodyPr/>
        <a:lstStyle/>
        <a:p>
          <a:r>
            <a:rPr lang="en-US" dirty="0" smtClean="0"/>
            <a:t> Biomass, </a:t>
          </a:r>
          <a:r>
            <a:rPr lang="en-US" dirty="0" err="1" smtClean="0"/>
            <a:t>Biofuel</a:t>
          </a:r>
          <a:r>
            <a:rPr lang="en-US" dirty="0" smtClean="0"/>
            <a:t>, fuel wood</a:t>
          </a:r>
          <a:endParaRPr lang="en-US" dirty="0"/>
        </a:p>
      </dgm:t>
    </dgm:pt>
    <dgm:pt modelId="{9D47CD2D-AC9A-4041-A554-B5C942009710}" type="parTrans" cxnId="{4AD9B7D0-EE2B-410A-BD64-D01C135C0504}">
      <dgm:prSet/>
      <dgm:spPr/>
      <dgm:t>
        <a:bodyPr/>
        <a:lstStyle/>
        <a:p>
          <a:endParaRPr lang="en-US"/>
        </a:p>
      </dgm:t>
    </dgm:pt>
    <dgm:pt modelId="{ABC1BEFC-8422-4959-80F9-E8A45DDF948D}" type="sibTrans" cxnId="{4AD9B7D0-EE2B-410A-BD64-D01C135C0504}">
      <dgm:prSet/>
      <dgm:spPr/>
      <dgm:t>
        <a:bodyPr/>
        <a:lstStyle/>
        <a:p>
          <a:endParaRPr lang="en-US"/>
        </a:p>
      </dgm:t>
    </dgm:pt>
    <dgm:pt modelId="{2A99E4D4-4FBB-4080-B333-B2244F565116}">
      <dgm:prSet/>
      <dgm:spPr/>
      <dgm:t>
        <a:bodyPr/>
        <a:lstStyle/>
        <a:p>
          <a:r>
            <a:rPr lang="en-US" dirty="0" smtClean="0"/>
            <a:t>MES</a:t>
          </a:r>
          <a:endParaRPr lang="en-US" dirty="0"/>
        </a:p>
      </dgm:t>
    </dgm:pt>
    <dgm:pt modelId="{E1D4E84D-F549-4470-AC73-7140C52D2BA1}" type="parTrans" cxnId="{901FC304-4F7F-4761-B7C7-C8FD0CF094A6}">
      <dgm:prSet/>
      <dgm:spPr/>
      <dgm:t>
        <a:bodyPr/>
        <a:lstStyle/>
        <a:p>
          <a:endParaRPr lang="en-US"/>
        </a:p>
      </dgm:t>
    </dgm:pt>
    <dgm:pt modelId="{7EDA74DD-4C55-4BDD-9951-3F4A9BD5C59D}" type="sibTrans" cxnId="{901FC304-4F7F-4761-B7C7-C8FD0CF094A6}">
      <dgm:prSet/>
      <dgm:spPr/>
      <dgm:t>
        <a:bodyPr/>
        <a:lstStyle/>
        <a:p>
          <a:endParaRPr lang="en-US"/>
        </a:p>
      </dgm:t>
    </dgm:pt>
    <dgm:pt modelId="{97B9A248-9393-4815-A38E-69D79F882E0E}">
      <dgm:prSet/>
      <dgm:spPr/>
      <dgm:t>
        <a:bodyPr/>
        <a:lstStyle/>
        <a:p>
          <a:r>
            <a:rPr lang="en-US" dirty="0" smtClean="0"/>
            <a:t>REAM</a:t>
          </a:r>
          <a:endParaRPr lang="en-US" dirty="0"/>
        </a:p>
      </dgm:t>
    </dgm:pt>
    <dgm:pt modelId="{9DCA5696-87B7-4801-A774-029236186F7A}" type="parTrans" cxnId="{9E5547A9-482C-4885-89BA-A49D19658990}">
      <dgm:prSet/>
      <dgm:spPr/>
      <dgm:t>
        <a:bodyPr/>
        <a:lstStyle/>
        <a:p>
          <a:endParaRPr lang="en-US"/>
        </a:p>
      </dgm:t>
    </dgm:pt>
    <dgm:pt modelId="{406DC392-FB84-4D79-B51C-A589539B64A7}" type="sibTrans" cxnId="{9E5547A9-482C-4885-89BA-A49D19658990}">
      <dgm:prSet/>
      <dgm:spPr/>
      <dgm:t>
        <a:bodyPr/>
        <a:lstStyle/>
        <a:p>
          <a:endParaRPr lang="en-US"/>
        </a:p>
      </dgm:t>
    </dgm:pt>
    <dgm:pt modelId="{0A9CB4F3-69F4-4504-8103-3BB6EE6BB5D4}">
      <dgm:prSet/>
      <dgm:spPr/>
      <dgm:t>
        <a:bodyPr/>
        <a:lstStyle/>
        <a:p>
          <a:r>
            <a:rPr lang="en-US" dirty="0" smtClean="0"/>
            <a:t>MGS</a:t>
          </a:r>
          <a:endParaRPr lang="en-US" dirty="0"/>
        </a:p>
      </dgm:t>
    </dgm:pt>
    <dgm:pt modelId="{2F4277B5-53C6-4A19-9DE9-D4924ADD6617}" type="parTrans" cxnId="{BB8C7D96-45C6-454A-8443-428FD9553FB6}">
      <dgm:prSet/>
      <dgm:spPr/>
      <dgm:t>
        <a:bodyPr/>
        <a:lstStyle/>
        <a:p>
          <a:endParaRPr lang="en-US"/>
        </a:p>
      </dgm:t>
    </dgm:pt>
    <dgm:pt modelId="{429965A6-1A0B-4DCD-9DA2-8AE1AA0D475B}" type="sibTrans" cxnId="{BB8C7D96-45C6-454A-8443-428FD9553FB6}">
      <dgm:prSet/>
      <dgm:spPr/>
      <dgm:t>
        <a:bodyPr/>
        <a:lstStyle/>
        <a:p>
          <a:endParaRPr lang="en-US"/>
        </a:p>
      </dgm:t>
    </dgm:pt>
    <dgm:pt modelId="{33A82868-6181-434A-B37C-5F86C66ED134}">
      <dgm:prSet/>
      <dgm:spPr/>
      <dgm:t>
        <a:bodyPr/>
        <a:lstStyle/>
        <a:p>
          <a:r>
            <a:rPr lang="en-US" dirty="0" smtClean="0"/>
            <a:t> Renewable Energy</a:t>
          </a:r>
          <a:endParaRPr lang="en-US" dirty="0"/>
        </a:p>
      </dgm:t>
    </dgm:pt>
    <dgm:pt modelId="{AD2F4AC4-EF60-48A5-BD2F-A5C706CB016B}" type="parTrans" cxnId="{4FDF5500-A934-4281-A46D-9E9DF53762DB}">
      <dgm:prSet/>
      <dgm:spPr/>
      <dgm:t>
        <a:bodyPr/>
        <a:lstStyle/>
        <a:p>
          <a:endParaRPr lang="en-US"/>
        </a:p>
      </dgm:t>
    </dgm:pt>
    <dgm:pt modelId="{B8F0EA69-391B-40AC-A429-DFCE22FEE509}" type="sibTrans" cxnId="{4FDF5500-A934-4281-A46D-9E9DF53762DB}">
      <dgm:prSet/>
      <dgm:spPr/>
      <dgm:t>
        <a:bodyPr/>
        <a:lstStyle/>
        <a:p>
          <a:endParaRPr lang="en-US"/>
        </a:p>
      </dgm:t>
    </dgm:pt>
    <dgm:pt modelId="{218DCF4C-E12E-46E5-8728-8064712CED94}">
      <dgm:prSet/>
      <dgm:spPr/>
      <dgm:t>
        <a:bodyPr/>
        <a:lstStyle/>
        <a:p>
          <a:r>
            <a:rPr lang="en-US" dirty="0" smtClean="0"/>
            <a:t> Renewable Energy</a:t>
          </a:r>
          <a:endParaRPr lang="en-US" dirty="0"/>
        </a:p>
      </dgm:t>
    </dgm:pt>
    <dgm:pt modelId="{82DEFBD9-6DE0-4890-934C-B5EBCFB14A74}" type="parTrans" cxnId="{26F3656A-4C67-4966-B741-DB96B5AF1DE6}">
      <dgm:prSet/>
      <dgm:spPr/>
      <dgm:t>
        <a:bodyPr/>
        <a:lstStyle/>
        <a:p>
          <a:endParaRPr lang="en-US"/>
        </a:p>
      </dgm:t>
    </dgm:pt>
    <dgm:pt modelId="{9BF4DE7D-28D7-4860-8BB1-83CBDDD148D3}" type="sibTrans" cxnId="{26F3656A-4C67-4966-B741-DB96B5AF1DE6}">
      <dgm:prSet/>
      <dgm:spPr/>
      <dgm:t>
        <a:bodyPr/>
        <a:lstStyle/>
        <a:p>
          <a:endParaRPr lang="en-US"/>
        </a:p>
      </dgm:t>
    </dgm:pt>
    <dgm:pt modelId="{2181E2AA-E194-43AF-BC1A-3080E8CFBC02}">
      <dgm:prSet/>
      <dgm:spPr/>
      <dgm:t>
        <a:bodyPr/>
        <a:lstStyle/>
        <a:p>
          <a:r>
            <a:rPr lang="en-US" dirty="0" smtClean="0"/>
            <a:t> Renewable Energy, Geothermal and Coal</a:t>
          </a:r>
          <a:endParaRPr lang="en-US" dirty="0"/>
        </a:p>
      </dgm:t>
    </dgm:pt>
    <dgm:pt modelId="{9EF53B43-074B-4B0D-8F3C-03900221F1AC}" type="parTrans" cxnId="{B468D1F7-74EB-4B7D-99E0-7BE383A478A5}">
      <dgm:prSet/>
      <dgm:spPr/>
      <dgm:t>
        <a:bodyPr/>
        <a:lstStyle/>
        <a:p>
          <a:endParaRPr lang="en-US"/>
        </a:p>
      </dgm:t>
    </dgm:pt>
    <dgm:pt modelId="{75DE804D-BA41-44AE-A004-1578BD798C6B}" type="sibTrans" cxnId="{B468D1F7-74EB-4B7D-99E0-7BE383A478A5}">
      <dgm:prSet/>
      <dgm:spPr/>
      <dgm:t>
        <a:bodyPr/>
        <a:lstStyle/>
        <a:p>
          <a:endParaRPr lang="en-US"/>
        </a:p>
      </dgm:t>
    </dgm:pt>
    <dgm:pt modelId="{E28CAEE1-4848-42F6-9C14-4C697DD19E4F}" type="pres">
      <dgm:prSet presAssocID="{E8A6A505-A721-4981-97B6-3649D09D80E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B6410B9-A33F-4E59-9630-903C2AE49B89}" type="pres">
      <dgm:prSet presAssocID="{B67E5B3F-EE94-458A-B6CB-DF72EC1D6F0F}" presName="linNode" presStyleCnt="0"/>
      <dgm:spPr/>
    </dgm:pt>
    <dgm:pt modelId="{FC17E7CA-B476-468A-A263-C511FB0C6438}" type="pres">
      <dgm:prSet presAssocID="{B67E5B3F-EE94-458A-B6CB-DF72EC1D6F0F}" presName="parentShp" presStyleLbl="node1" presStyleIdx="0" presStyleCnt="9" custScaleX="57658" custScaleY="1561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3C790B-9F9A-4B08-9DF6-50AFD48E5EB0}" type="pres">
      <dgm:prSet presAssocID="{B67E5B3F-EE94-458A-B6CB-DF72EC1D6F0F}" presName="childShp" presStyleLbl="bgAccFollowNode1" presStyleIdx="0" presStyleCnt="9" custScaleX="122222" custScaleY="186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7FAC27-95F0-4D06-986E-44D4D8C68A2C}" type="pres">
      <dgm:prSet presAssocID="{25568D6D-666C-4EDE-AA69-0D7984AD02B8}" presName="spacing" presStyleCnt="0"/>
      <dgm:spPr/>
    </dgm:pt>
    <dgm:pt modelId="{8DCB7CFA-1840-4859-A270-E83E92ED1DCF}" type="pres">
      <dgm:prSet presAssocID="{0886E9B4-75ED-433B-B465-B62AA5F0450C}" presName="linNode" presStyleCnt="0"/>
      <dgm:spPr/>
    </dgm:pt>
    <dgm:pt modelId="{EC85C638-8DC2-43A3-81A2-3D39AD55390B}" type="pres">
      <dgm:prSet presAssocID="{0886E9B4-75ED-433B-B465-B62AA5F0450C}" presName="parentShp" presStyleLbl="node1" presStyleIdx="1" presStyleCnt="9" custScaleX="576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8E6843-FF40-41D3-9853-20F214A6A3B8}" type="pres">
      <dgm:prSet presAssocID="{0886E9B4-75ED-433B-B465-B62AA5F0450C}" presName="childShp" presStyleLbl="bgAccFollowNode1" presStyleIdx="1" presStyleCnt="9" custScaleX="1222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BFE399-0907-4325-A910-C5265D0F3E8C}" type="pres">
      <dgm:prSet presAssocID="{7A9ED9E1-1936-4E57-ABAF-B26717F04428}" presName="spacing" presStyleCnt="0"/>
      <dgm:spPr/>
    </dgm:pt>
    <dgm:pt modelId="{95386DD6-6B30-4D82-B464-56B62EE8B737}" type="pres">
      <dgm:prSet presAssocID="{C72F0ECF-6955-4686-B413-4CAB8C5779FB}" presName="linNode" presStyleCnt="0"/>
      <dgm:spPr/>
    </dgm:pt>
    <dgm:pt modelId="{577387E3-E6DF-4AFF-B3EC-795B1DD7E5C9}" type="pres">
      <dgm:prSet presAssocID="{C72F0ECF-6955-4686-B413-4CAB8C5779FB}" presName="parentShp" presStyleLbl="node1" presStyleIdx="2" presStyleCnt="9" custScaleX="576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55312B-72C3-4BEC-815E-60B5C75D97F4}" type="pres">
      <dgm:prSet presAssocID="{C72F0ECF-6955-4686-B413-4CAB8C5779FB}" presName="childShp" presStyleLbl="bgAccFollowNode1" presStyleIdx="2" presStyleCnt="9" custScaleX="1222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6A91DE-2593-42B0-9172-C5D56CF7987A}" type="pres">
      <dgm:prSet presAssocID="{3BE48792-82FD-4938-891D-BCB4F71A5396}" presName="spacing" presStyleCnt="0"/>
      <dgm:spPr/>
    </dgm:pt>
    <dgm:pt modelId="{A8F31C15-5AE3-43D0-A6D9-D11935E0B2B8}" type="pres">
      <dgm:prSet presAssocID="{0EA805CE-2CD0-4F2F-B619-C887908BC36F}" presName="linNode" presStyleCnt="0"/>
      <dgm:spPr/>
    </dgm:pt>
    <dgm:pt modelId="{3C4E5EB1-4A7D-4466-9EE9-38BB7872F5C7}" type="pres">
      <dgm:prSet presAssocID="{0EA805CE-2CD0-4F2F-B619-C887908BC36F}" presName="parentShp" presStyleLbl="node1" presStyleIdx="3" presStyleCnt="9" custScaleX="576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FC9966-8132-48A2-8090-4A10C579B78B}" type="pres">
      <dgm:prSet presAssocID="{0EA805CE-2CD0-4F2F-B619-C887908BC36F}" presName="childShp" presStyleLbl="bgAccFollowNode1" presStyleIdx="3" presStyleCnt="9" custScaleX="1222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40898C-B908-49BC-BE26-9F78C7743415}" type="pres">
      <dgm:prSet presAssocID="{1B5C2A82-AFED-40DB-A761-E59217533FD4}" presName="spacing" presStyleCnt="0"/>
      <dgm:spPr/>
    </dgm:pt>
    <dgm:pt modelId="{1A5CE67A-9560-41A9-B9FC-E6CD43578488}" type="pres">
      <dgm:prSet presAssocID="{17D3A5C1-B020-493A-9A73-3EAC8B84C7D7}" presName="linNode" presStyleCnt="0"/>
      <dgm:spPr/>
    </dgm:pt>
    <dgm:pt modelId="{C79A568F-94E8-4AC6-950B-BC0B9C3C3F9A}" type="pres">
      <dgm:prSet presAssocID="{17D3A5C1-B020-493A-9A73-3EAC8B84C7D7}" presName="parentShp" presStyleLbl="node1" presStyleIdx="4" presStyleCnt="9" custScaleX="57656" custLinFactNeighborX="-601" custLinFactNeighborY="84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4D557-2F90-4D12-A7B4-8428DD526450}" type="pres">
      <dgm:prSet presAssocID="{17D3A5C1-B020-493A-9A73-3EAC8B84C7D7}" presName="childShp" presStyleLbl="bgAccFollowNode1" presStyleIdx="4" presStyleCnt="9" custScaleX="1222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F6E390-5B5F-4308-8B82-387B9DA153D0}" type="pres">
      <dgm:prSet presAssocID="{9726F91A-BC8C-4606-B88A-25372CB7AE4F}" presName="spacing" presStyleCnt="0"/>
      <dgm:spPr/>
    </dgm:pt>
    <dgm:pt modelId="{B48FD955-A74C-4762-B01A-A08F4E2B5773}" type="pres">
      <dgm:prSet presAssocID="{956A81ED-310C-4719-A3AB-2422F6F5EEDB}" presName="linNode" presStyleCnt="0"/>
      <dgm:spPr/>
    </dgm:pt>
    <dgm:pt modelId="{ABB9E905-B4B0-4F91-89FB-CE1B20E9938B}" type="pres">
      <dgm:prSet presAssocID="{956A81ED-310C-4719-A3AB-2422F6F5EEDB}" presName="parentShp" presStyleLbl="node1" presStyleIdx="5" presStyleCnt="9" custScaleX="576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4EC59E-890B-4541-93B9-24C6FDA072EB}" type="pres">
      <dgm:prSet presAssocID="{956A81ED-310C-4719-A3AB-2422F6F5EEDB}" presName="childShp" presStyleLbl="bgAccFollowNode1" presStyleIdx="5" presStyleCnt="9" custScaleX="1222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BD0688-B1AC-46C8-A005-FFAB7CEE0793}" type="pres">
      <dgm:prSet presAssocID="{8992FFA0-45FE-46F8-9B04-D591B0F09EEF}" presName="spacing" presStyleCnt="0"/>
      <dgm:spPr/>
    </dgm:pt>
    <dgm:pt modelId="{A36497DF-48EF-4169-9B64-05DA093E6EC8}" type="pres">
      <dgm:prSet presAssocID="{2A99E4D4-4FBB-4080-B333-B2244F565116}" presName="linNode" presStyleCnt="0"/>
      <dgm:spPr/>
    </dgm:pt>
    <dgm:pt modelId="{C31D1E13-D483-4912-86B3-E02707B05096}" type="pres">
      <dgm:prSet presAssocID="{2A99E4D4-4FBB-4080-B333-B2244F565116}" presName="parentShp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E37D3C-86B7-4D4E-8DA4-2DAF7E05A85C}" type="pres">
      <dgm:prSet presAssocID="{2A99E4D4-4FBB-4080-B333-B2244F565116}" presName="childShp" presStyleLbl="bgAccFollow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9E00ED-ECAB-4EEB-96B0-A86B2732853F}" type="pres">
      <dgm:prSet presAssocID="{7EDA74DD-4C55-4BDD-9951-3F4A9BD5C59D}" presName="spacing" presStyleCnt="0"/>
      <dgm:spPr/>
    </dgm:pt>
    <dgm:pt modelId="{09457914-3848-45B8-A59D-03BE05F22A0F}" type="pres">
      <dgm:prSet presAssocID="{97B9A248-9393-4815-A38E-69D79F882E0E}" presName="linNode" presStyleCnt="0"/>
      <dgm:spPr/>
    </dgm:pt>
    <dgm:pt modelId="{B694A909-756E-432A-998B-8A9BEEFA2740}" type="pres">
      <dgm:prSet presAssocID="{97B9A248-9393-4815-A38E-69D79F882E0E}" presName="parentShp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DBEA31-5B98-4DBC-A692-364317AC24E3}" type="pres">
      <dgm:prSet presAssocID="{97B9A248-9393-4815-A38E-69D79F882E0E}" presName="childShp" presStyleLbl="bgAccFollow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FA1D7B-CD7A-4EEB-93B1-C116BB13B360}" type="pres">
      <dgm:prSet presAssocID="{406DC392-FB84-4D79-B51C-A589539B64A7}" presName="spacing" presStyleCnt="0"/>
      <dgm:spPr/>
    </dgm:pt>
    <dgm:pt modelId="{1631594E-AA57-44D1-958C-C458168A5C12}" type="pres">
      <dgm:prSet presAssocID="{0A9CB4F3-69F4-4504-8103-3BB6EE6BB5D4}" presName="linNode" presStyleCnt="0"/>
      <dgm:spPr/>
    </dgm:pt>
    <dgm:pt modelId="{01A5D71F-A436-4AD1-AB8F-F4D9996F854F}" type="pres">
      <dgm:prSet presAssocID="{0A9CB4F3-69F4-4504-8103-3BB6EE6BB5D4}" presName="parentShp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079EF6-6541-4A40-B300-2D0B9296FBE9}" type="pres">
      <dgm:prSet presAssocID="{0A9CB4F3-69F4-4504-8103-3BB6EE6BB5D4}" presName="childShp" presStyleLbl="bgAccFollow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918F9F-1524-458F-8A44-DB5832AF7C24}" type="presOf" srcId="{C72F0ECF-6955-4686-B413-4CAB8C5779FB}" destId="{577387E3-E6DF-4AFF-B3EC-795B1DD7E5C9}" srcOrd="0" destOrd="0" presId="urn:microsoft.com/office/officeart/2005/8/layout/vList6"/>
    <dgm:cxn modelId="{6F30DDAC-15E3-444E-9D1A-10A3459CF30E}" type="presOf" srcId="{01FE7DA8-59C4-4C90-BCB9-64FAC259DBF2}" destId="{14D4D557-2F90-4D12-A7B4-8428DD526450}" srcOrd="0" destOrd="0" presId="urn:microsoft.com/office/officeart/2005/8/layout/vList6"/>
    <dgm:cxn modelId="{35FF85FB-16E7-47A1-96F8-966264FC9A83}" type="presOf" srcId="{17D3A5C1-B020-493A-9A73-3EAC8B84C7D7}" destId="{C79A568F-94E8-4AC6-950B-BC0B9C3C3F9A}" srcOrd="0" destOrd="0" presId="urn:microsoft.com/office/officeart/2005/8/layout/vList6"/>
    <dgm:cxn modelId="{FE6F254A-5004-433F-A063-20EFA37CBE10}" type="presOf" srcId="{05340573-05C3-4EEA-8BEE-746BF93BEBE7}" destId="{AEFC9966-8132-48A2-8090-4A10C579B78B}" srcOrd="0" destOrd="0" presId="urn:microsoft.com/office/officeart/2005/8/layout/vList6"/>
    <dgm:cxn modelId="{FA6297B1-70AB-458F-B3C6-5EF5987565C8}" type="presOf" srcId="{956A81ED-310C-4719-A3AB-2422F6F5EEDB}" destId="{ABB9E905-B4B0-4F91-89FB-CE1B20E9938B}" srcOrd="0" destOrd="0" presId="urn:microsoft.com/office/officeart/2005/8/layout/vList6"/>
    <dgm:cxn modelId="{901FC304-4F7F-4761-B7C7-C8FD0CF094A6}" srcId="{E8A6A505-A721-4981-97B6-3649D09D80EF}" destId="{2A99E4D4-4FBB-4080-B333-B2244F565116}" srcOrd="6" destOrd="0" parTransId="{E1D4E84D-F549-4470-AC73-7140C52D2BA1}" sibTransId="{7EDA74DD-4C55-4BDD-9951-3F4A9BD5C59D}"/>
    <dgm:cxn modelId="{1A97490C-D20E-4E76-94D1-0B4C766C05DF}" type="presOf" srcId="{5991CE15-DA68-4159-9CC1-8C9822F21455}" destId="{DF3C790B-9F9A-4B08-9DF6-50AFD48E5EB0}" srcOrd="0" destOrd="0" presId="urn:microsoft.com/office/officeart/2005/8/layout/vList6"/>
    <dgm:cxn modelId="{EF915A61-1AD7-48D5-84D8-9C4F8D9AE5ED}" srcId="{C72F0ECF-6955-4686-B413-4CAB8C5779FB}" destId="{EB0F3143-5F45-46A2-BAB8-51A4430A4CE6}" srcOrd="0" destOrd="0" parTransId="{186FDFED-EE91-45EB-9616-DC7CF520127C}" sibTransId="{0B3D8013-062D-4F0F-93FB-8B3C104842C7}"/>
    <dgm:cxn modelId="{B7F2BC26-09C2-45B1-AE1D-3AF55C265A63}" type="presOf" srcId="{A6893F32-C87A-42E4-B5F0-31D0FEF51D52}" destId="{244EC59E-890B-4541-93B9-24C6FDA072EB}" srcOrd="0" destOrd="0" presId="urn:microsoft.com/office/officeart/2005/8/layout/vList6"/>
    <dgm:cxn modelId="{4AD9B7D0-EE2B-410A-BD64-D01C135C0504}" srcId="{17D3A5C1-B020-493A-9A73-3EAC8B84C7D7}" destId="{01FE7DA8-59C4-4C90-BCB9-64FAC259DBF2}" srcOrd="0" destOrd="0" parTransId="{9D47CD2D-AC9A-4041-A554-B5C942009710}" sibTransId="{ABC1BEFC-8422-4959-80F9-E8A45DDF948D}"/>
    <dgm:cxn modelId="{1CCE71CD-6250-495A-BCBB-46BEC09D0F4C}" type="presOf" srcId="{B67E5B3F-EE94-458A-B6CB-DF72EC1D6F0F}" destId="{FC17E7CA-B476-468A-A263-C511FB0C6438}" srcOrd="0" destOrd="0" presId="urn:microsoft.com/office/officeart/2005/8/layout/vList6"/>
    <dgm:cxn modelId="{4CA37AC6-87FC-4247-9315-66BDF7398F29}" type="presOf" srcId="{33A82868-6181-434A-B37C-5F86C66ED134}" destId="{BBE37D3C-86B7-4D4E-8DA4-2DAF7E05A85C}" srcOrd="0" destOrd="0" presId="urn:microsoft.com/office/officeart/2005/8/layout/vList6"/>
    <dgm:cxn modelId="{08A87C0E-BE45-46F8-811D-2C077483327B}" type="presOf" srcId="{E88E8C44-6747-4B43-84CA-E33932036D04}" destId="{EF8E6843-FF40-41D3-9853-20F214A6A3B8}" srcOrd="0" destOrd="0" presId="urn:microsoft.com/office/officeart/2005/8/layout/vList6"/>
    <dgm:cxn modelId="{135B8541-D1D4-4027-98CF-48A5F9DA3A1D}" srcId="{0EA805CE-2CD0-4F2F-B619-C887908BC36F}" destId="{05340573-05C3-4EEA-8BEE-746BF93BEBE7}" srcOrd="0" destOrd="0" parTransId="{199841FB-B6E9-45DF-9B05-F496D96577FE}" sibTransId="{05E25673-E536-40C7-90FD-AC22F6CD3547}"/>
    <dgm:cxn modelId="{26F3656A-4C67-4966-B741-DB96B5AF1DE6}" srcId="{97B9A248-9393-4815-A38E-69D79F882E0E}" destId="{218DCF4C-E12E-46E5-8728-8064712CED94}" srcOrd="0" destOrd="0" parTransId="{82DEFBD9-6DE0-4890-934C-B5EBCFB14A74}" sibTransId="{9BF4DE7D-28D7-4860-8BB1-83CBDDD148D3}"/>
    <dgm:cxn modelId="{7E343077-3884-4763-9C4F-AB2E2F36B2B4}" type="presOf" srcId="{0A9CB4F3-69F4-4504-8103-3BB6EE6BB5D4}" destId="{01A5D71F-A436-4AD1-AB8F-F4D9996F854F}" srcOrd="0" destOrd="0" presId="urn:microsoft.com/office/officeart/2005/8/layout/vList6"/>
    <dgm:cxn modelId="{4FDF5500-A934-4281-A46D-9E9DF53762DB}" srcId="{2A99E4D4-4FBB-4080-B333-B2244F565116}" destId="{33A82868-6181-434A-B37C-5F86C66ED134}" srcOrd="0" destOrd="0" parTransId="{AD2F4AC4-EF60-48A5-BD2F-A5C706CB016B}" sibTransId="{B8F0EA69-391B-40AC-A429-DFCE22FEE509}"/>
    <dgm:cxn modelId="{1040D7AA-47E5-4A1D-8AC8-E1AD4E6CA33E}" srcId="{E8A6A505-A721-4981-97B6-3649D09D80EF}" destId="{C72F0ECF-6955-4686-B413-4CAB8C5779FB}" srcOrd="2" destOrd="0" parTransId="{4B3A1797-C4BA-4084-9241-B064F7B274CA}" sibTransId="{3BE48792-82FD-4938-891D-BCB4F71A5396}"/>
    <dgm:cxn modelId="{2D0B6F28-CFB4-43FA-9696-CF62CD09D476}" type="presOf" srcId="{0886E9B4-75ED-433B-B465-B62AA5F0450C}" destId="{EC85C638-8DC2-43A3-81A2-3D39AD55390B}" srcOrd="0" destOrd="0" presId="urn:microsoft.com/office/officeart/2005/8/layout/vList6"/>
    <dgm:cxn modelId="{2BD7C252-C50E-4B28-A38C-D24D9388DF79}" type="presOf" srcId="{2A99E4D4-4FBB-4080-B333-B2244F565116}" destId="{C31D1E13-D483-4912-86B3-E02707B05096}" srcOrd="0" destOrd="0" presId="urn:microsoft.com/office/officeart/2005/8/layout/vList6"/>
    <dgm:cxn modelId="{A25372CA-23DD-438F-AF79-FFACAB87EFF2}" srcId="{E8A6A505-A721-4981-97B6-3649D09D80EF}" destId="{17D3A5C1-B020-493A-9A73-3EAC8B84C7D7}" srcOrd="4" destOrd="0" parTransId="{A780CE9B-1D90-493E-B71C-DE5E4C54B34A}" sibTransId="{9726F91A-BC8C-4606-B88A-25372CB7AE4F}"/>
    <dgm:cxn modelId="{BB8C7D96-45C6-454A-8443-428FD9553FB6}" srcId="{E8A6A505-A721-4981-97B6-3649D09D80EF}" destId="{0A9CB4F3-69F4-4504-8103-3BB6EE6BB5D4}" srcOrd="8" destOrd="0" parTransId="{2F4277B5-53C6-4A19-9DE9-D4924ADD6617}" sibTransId="{429965A6-1A0B-4DCD-9DA2-8AE1AA0D475B}"/>
    <dgm:cxn modelId="{BA827658-664E-4524-992A-7F2801F5F7AD}" type="presOf" srcId="{EB0F3143-5F45-46A2-BAB8-51A4430A4CE6}" destId="{6155312B-72C3-4BEC-815E-60B5C75D97F4}" srcOrd="0" destOrd="0" presId="urn:microsoft.com/office/officeart/2005/8/layout/vList6"/>
    <dgm:cxn modelId="{1727D600-4ECC-4474-9976-F88E45C80273}" type="presOf" srcId="{0EA805CE-2CD0-4F2F-B619-C887908BC36F}" destId="{3C4E5EB1-4A7D-4466-9EE9-38BB7872F5C7}" srcOrd="0" destOrd="0" presId="urn:microsoft.com/office/officeart/2005/8/layout/vList6"/>
    <dgm:cxn modelId="{2D09AECF-046D-43F2-A7BA-0039E78CBEDB}" type="presOf" srcId="{2181E2AA-E194-43AF-BC1A-3080E8CFBC02}" destId="{CA079EF6-6541-4A40-B300-2D0B9296FBE9}" srcOrd="0" destOrd="0" presId="urn:microsoft.com/office/officeart/2005/8/layout/vList6"/>
    <dgm:cxn modelId="{9E5547A9-482C-4885-89BA-A49D19658990}" srcId="{E8A6A505-A721-4981-97B6-3649D09D80EF}" destId="{97B9A248-9393-4815-A38E-69D79F882E0E}" srcOrd="7" destOrd="0" parTransId="{9DCA5696-87B7-4801-A774-029236186F7A}" sibTransId="{406DC392-FB84-4D79-B51C-A589539B64A7}"/>
    <dgm:cxn modelId="{70EEA7DE-1F56-49A1-99AA-D8136E0D5A97}" type="presOf" srcId="{97B9A248-9393-4815-A38E-69D79F882E0E}" destId="{B694A909-756E-432A-998B-8A9BEEFA2740}" srcOrd="0" destOrd="0" presId="urn:microsoft.com/office/officeart/2005/8/layout/vList6"/>
    <dgm:cxn modelId="{5DA9E053-A0F3-4C43-93A2-7211176EB215}" srcId="{0886E9B4-75ED-433B-B465-B62AA5F0450C}" destId="{E88E8C44-6747-4B43-84CA-E33932036D04}" srcOrd="0" destOrd="0" parTransId="{BA2F8341-CF45-441E-B763-9C9E68C51BFF}" sibTransId="{46DB8F05-CEE1-45AE-80B4-37A72FAAF5AF}"/>
    <dgm:cxn modelId="{6654185D-EB47-4F5B-A800-865342976EB7}" srcId="{E8A6A505-A721-4981-97B6-3649D09D80EF}" destId="{0886E9B4-75ED-433B-B465-B62AA5F0450C}" srcOrd="1" destOrd="0" parTransId="{A2484390-7E2C-46AB-B5DD-6268803A6EA5}" sibTransId="{7A9ED9E1-1936-4E57-ABAF-B26717F04428}"/>
    <dgm:cxn modelId="{B468D1F7-74EB-4B7D-99E0-7BE383A478A5}" srcId="{0A9CB4F3-69F4-4504-8103-3BB6EE6BB5D4}" destId="{2181E2AA-E194-43AF-BC1A-3080E8CFBC02}" srcOrd="0" destOrd="0" parTransId="{9EF53B43-074B-4B0D-8F3C-03900221F1AC}" sibTransId="{75DE804D-BA41-44AE-A004-1578BD798C6B}"/>
    <dgm:cxn modelId="{2B74A446-27F1-4CDB-8E88-7263D0F5EC9F}" type="presOf" srcId="{218DCF4C-E12E-46E5-8728-8064712CED94}" destId="{54DBEA31-5B98-4DBC-A692-364317AC24E3}" srcOrd="0" destOrd="0" presId="urn:microsoft.com/office/officeart/2005/8/layout/vList6"/>
    <dgm:cxn modelId="{9396D6EB-3131-4771-AA06-3D9C66EE964D}" type="presOf" srcId="{1F0719B2-05AE-4AF6-82BB-5785B4FB30D8}" destId="{DF3C790B-9F9A-4B08-9DF6-50AFD48E5EB0}" srcOrd="0" destOrd="1" presId="urn:microsoft.com/office/officeart/2005/8/layout/vList6"/>
    <dgm:cxn modelId="{FB4289DD-5302-4012-A4CF-BDA66D6FEE82}" type="presOf" srcId="{E8A6A505-A721-4981-97B6-3649D09D80EF}" destId="{E28CAEE1-4848-42F6-9C14-4C697DD19E4F}" srcOrd="0" destOrd="0" presId="urn:microsoft.com/office/officeart/2005/8/layout/vList6"/>
    <dgm:cxn modelId="{FE0C8DF8-17D1-41E6-A0AD-03FB78EAED83}" srcId="{E8A6A505-A721-4981-97B6-3649D09D80EF}" destId="{0EA805CE-2CD0-4F2F-B619-C887908BC36F}" srcOrd="3" destOrd="0" parTransId="{838B0A41-EEB6-41DE-857D-9558716E47BA}" sibTransId="{1B5C2A82-AFED-40DB-A761-E59217533FD4}"/>
    <dgm:cxn modelId="{C0BAE0A6-67FD-4C2A-A037-2C87ED77AD9A}" srcId="{B67E5B3F-EE94-458A-B6CB-DF72EC1D6F0F}" destId="{1F0719B2-05AE-4AF6-82BB-5785B4FB30D8}" srcOrd="1" destOrd="0" parTransId="{A2BC2A7A-DBF0-4240-BE9C-E2EA2230A549}" sibTransId="{BCFEC2D2-ABFB-4EC2-8CB6-27B912D75A6F}"/>
    <dgm:cxn modelId="{55117E4E-9056-4058-BB51-C0501A531228}" srcId="{E8A6A505-A721-4981-97B6-3649D09D80EF}" destId="{956A81ED-310C-4719-A3AB-2422F6F5EEDB}" srcOrd="5" destOrd="0" parTransId="{1E722847-7BF6-46BF-9D25-2EE979AFBCA7}" sibTransId="{8992FFA0-45FE-46F8-9B04-D591B0F09EEF}"/>
    <dgm:cxn modelId="{AFF05452-FA43-405A-BF34-78CCFB2FA274}" srcId="{956A81ED-310C-4719-A3AB-2422F6F5EEDB}" destId="{A6893F32-C87A-42E4-B5F0-31D0FEF51D52}" srcOrd="0" destOrd="0" parTransId="{B87733C7-C3BA-4B29-A96D-0E1FF6E9D3F9}" sibTransId="{9E6A3215-5A68-44A5-89CD-F900EC7C6D54}"/>
    <dgm:cxn modelId="{7FD74974-B92C-4809-8F9F-AB5F10012504}" srcId="{E8A6A505-A721-4981-97B6-3649D09D80EF}" destId="{B67E5B3F-EE94-458A-B6CB-DF72EC1D6F0F}" srcOrd="0" destOrd="0" parTransId="{D4AD0205-C3CA-46DE-BEFF-86CF7297DF4A}" sibTransId="{25568D6D-666C-4EDE-AA69-0D7984AD02B8}"/>
    <dgm:cxn modelId="{CDB48316-411E-4911-A573-DFFCBE475E70}" srcId="{B67E5B3F-EE94-458A-B6CB-DF72EC1D6F0F}" destId="{5991CE15-DA68-4159-9CC1-8C9822F21455}" srcOrd="0" destOrd="0" parTransId="{7F5978D3-0033-4CA5-9C05-F3759D90A5C4}" sibTransId="{755C7A08-A028-444A-B83B-220270A7F8AC}"/>
    <dgm:cxn modelId="{650BE317-5256-4FD4-B713-874C1843D0C1}" type="presParOf" srcId="{E28CAEE1-4848-42F6-9C14-4C697DD19E4F}" destId="{6B6410B9-A33F-4E59-9630-903C2AE49B89}" srcOrd="0" destOrd="0" presId="urn:microsoft.com/office/officeart/2005/8/layout/vList6"/>
    <dgm:cxn modelId="{2308A353-BBC2-499D-8D18-C75F2FFA3CD4}" type="presParOf" srcId="{6B6410B9-A33F-4E59-9630-903C2AE49B89}" destId="{FC17E7CA-B476-468A-A263-C511FB0C6438}" srcOrd="0" destOrd="0" presId="urn:microsoft.com/office/officeart/2005/8/layout/vList6"/>
    <dgm:cxn modelId="{A3392C9D-B178-4442-ACDC-63885C265788}" type="presParOf" srcId="{6B6410B9-A33F-4E59-9630-903C2AE49B89}" destId="{DF3C790B-9F9A-4B08-9DF6-50AFD48E5EB0}" srcOrd="1" destOrd="0" presId="urn:microsoft.com/office/officeart/2005/8/layout/vList6"/>
    <dgm:cxn modelId="{610E2429-AD6D-4339-AA61-089B1ABEF4EB}" type="presParOf" srcId="{E28CAEE1-4848-42F6-9C14-4C697DD19E4F}" destId="{5A7FAC27-95F0-4D06-986E-44D4D8C68A2C}" srcOrd="1" destOrd="0" presId="urn:microsoft.com/office/officeart/2005/8/layout/vList6"/>
    <dgm:cxn modelId="{CB4EAC98-1156-41C1-8A91-ABB349DE57DD}" type="presParOf" srcId="{E28CAEE1-4848-42F6-9C14-4C697DD19E4F}" destId="{8DCB7CFA-1840-4859-A270-E83E92ED1DCF}" srcOrd="2" destOrd="0" presId="urn:microsoft.com/office/officeart/2005/8/layout/vList6"/>
    <dgm:cxn modelId="{1C84FDF2-462F-4300-812D-179EBE5B3182}" type="presParOf" srcId="{8DCB7CFA-1840-4859-A270-E83E92ED1DCF}" destId="{EC85C638-8DC2-43A3-81A2-3D39AD55390B}" srcOrd="0" destOrd="0" presId="urn:microsoft.com/office/officeart/2005/8/layout/vList6"/>
    <dgm:cxn modelId="{D06B8A37-A9C6-4928-B296-06D6E71266A3}" type="presParOf" srcId="{8DCB7CFA-1840-4859-A270-E83E92ED1DCF}" destId="{EF8E6843-FF40-41D3-9853-20F214A6A3B8}" srcOrd="1" destOrd="0" presId="urn:microsoft.com/office/officeart/2005/8/layout/vList6"/>
    <dgm:cxn modelId="{FD1E0B83-AB3D-4089-9B41-E85151F6C778}" type="presParOf" srcId="{E28CAEE1-4848-42F6-9C14-4C697DD19E4F}" destId="{67BFE399-0907-4325-A910-C5265D0F3E8C}" srcOrd="3" destOrd="0" presId="urn:microsoft.com/office/officeart/2005/8/layout/vList6"/>
    <dgm:cxn modelId="{91D6102B-62C9-47FF-85EC-2EE97D5C53F9}" type="presParOf" srcId="{E28CAEE1-4848-42F6-9C14-4C697DD19E4F}" destId="{95386DD6-6B30-4D82-B464-56B62EE8B737}" srcOrd="4" destOrd="0" presId="urn:microsoft.com/office/officeart/2005/8/layout/vList6"/>
    <dgm:cxn modelId="{0E9DFD77-1FF1-43BB-878D-2CA3F657C06E}" type="presParOf" srcId="{95386DD6-6B30-4D82-B464-56B62EE8B737}" destId="{577387E3-E6DF-4AFF-B3EC-795B1DD7E5C9}" srcOrd="0" destOrd="0" presId="urn:microsoft.com/office/officeart/2005/8/layout/vList6"/>
    <dgm:cxn modelId="{13F52FE4-BE1E-40E8-9A29-15BFA2957D70}" type="presParOf" srcId="{95386DD6-6B30-4D82-B464-56B62EE8B737}" destId="{6155312B-72C3-4BEC-815E-60B5C75D97F4}" srcOrd="1" destOrd="0" presId="urn:microsoft.com/office/officeart/2005/8/layout/vList6"/>
    <dgm:cxn modelId="{E0744017-9A39-4025-9664-FFE32AAC6AD6}" type="presParOf" srcId="{E28CAEE1-4848-42F6-9C14-4C697DD19E4F}" destId="{DB6A91DE-2593-42B0-9172-C5D56CF7987A}" srcOrd="5" destOrd="0" presId="urn:microsoft.com/office/officeart/2005/8/layout/vList6"/>
    <dgm:cxn modelId="{06891D57-894D-4FA2-A90F-448960C3607E}" type="presParOf" srcId="{E28CAEE1-4848-42F6-9C14-4C697DD19E4F}" destId="{A8F31C15-5AE3-43D0-A6D9-D11935E0B2B8}" srcOrd="6" destOrd="0" presId="urn:microsoft.com/office/officeart/2005/8/layout/vList6"/>
    <dgm:cxn modelId="{DAD5349F-EDCD-4574-9981-8DDB12CBAACD}" type="presParOf" srcId="{A8F31C15-5AE3-43D0-A6D9-D11935E0B2B8}" destId="{3C4E5EB1-4A7D-4466-9EE9-38BB7872F5C7}" srcOrd="0" destOrd="0" presId="urn:microsoft.com/office/officeart/2005/8/layout/vList6"/>
    <dgm:cxn modelId="{AD4215B3-1B62-4C2E-9B85-D5AA1978A11B}" type="presParOf" srcId="{A8F31C15-5AE3-43D0-A6D9-D11935E0B2B8}" destId="{AEFC9966-8132-48A2-8090-4A10C579B78B}" srcOrd="1" destOrd="0" presId="urn:microsoft.com/office/officeart/2005/8/layout/vList6"/>
    <dgm:cxn modelId="{85578D74-42B4-44F2-8A68-41331BDA9BD7}" type="presParOf" srcId="{E28CAEE1-4848-42F6-9C14-4C697DD19E4F}" destId="{0440898C-B908-49BC-BE26-9F78C7743415}" srcOrd="7" destOrd="0" presId="urn:microsoft.com/office/officeart/2005/8/layout/vList6"/>
    <dgm:cxn modelId="{B2B0F66B-8E73-4A6E-AF18-49971E36B53C}" type="presParOf" srcId="{E28CAEE1-4848-42F6-9C14-4C697DD19E4F}" destId="{1A5CE67A-9560-41A9-B9FC-E6CD43578488}" srcOrd="8" destOrd="0" presId="urn:microsoft.com/office/officeart/2005/8/layout/vList6"/>
    <dgm:cxn modelId="{700261DC-B46D-4135-831D-0FC6237B657F}" type="presParOf" srcId="{1A5CE67A-9560-41A9-B9FC-E6CD43578488}" destId="{C79A568F-94E8-4AC6-950B-BC0B9C3C3F9A}" srcOrd="0" destOrd="0" presId="urn:microsoft.com/office/officeart/2005/8/layout/vList6"/>
    <dgm:cxn modelId="{090A79F5-85D9-4554-A87D-CB1538822312}" type="presParOf" srcId="{1A5CE67A-9560-41A9-B9FC-E6CD43578488}" destId="{14D4D557-2F90-4D12-A7B4-8428DD526450}" srcOrd="1" destOrd="0" presId="urn:microsoft.com/office/officeart/2005/8/layout/vList6"/>
    <dgm:cxn modelId="{E1EA0A76-7102-42CE-9DAB-F2B5328FB72E}" type="presParOf" srcId="{E28CAEE1-4848-42F6-9C14-4C697DD19E4F}" destId="{DBF6E390-5B5F-4308-8B82-387B9DA153D0}" srcOrd="9" destOrd="0" presId="urn:microsoft.com/office/officeart/2005/8/layout/vList6"/>
    <dgm:cxn modelId="{4FA9C238-9AFD-466D-BA30-F5E6434748DA}" type="presParOf" srcId="{E28CAEE1-4848-42F6-9C14-4C697DD19E4F}" destId="{B48FD955-A74C-4762-B01A-A08F4E2B5773}" srcOrd="10" destOrd="0" presId="urn:microsoft.com/office/officeart/2005/8/layout/vList6"/>
    <dgm:cxn modelId="{48C3743A-B5D5-4DAE-836A-7A46367D8404}" type="presParOf" srcId="{B48FD955-A74C-4762-B01A-A08F4E2B5773}" destId="{ABB9E905-B4B0-4F91-89FB-CE1B20E9938B}" srcOrd="0" destOrd="0" presId="urn:microsoft.com/office/officeart/2005/8/layout/vList6"/>
    <dgm:cxn modelId="{9F92C0BA-E625-4245-B782-82B84C91A122}" type="presParOf" srcId="{B48FD955-A74C-4762-B01A-A08F4E2B5773}" destId="{244EC59E-890B-4541-93B9-24C6FDA072EB}" srcOrd="1" destOrd="0" presId="urn:microsoft.com/office/officeart/2005/8/layout/vList6"/>
    <dgm:cxn modelId="{A36D1993-3220-41D1-BB84-A53B26159091}" type="presParOf" srcId="{E28CAEE1-4848-42F6-9C14-4C697DD19E4F}" destId="{8DBD0688-B1AC-46C8-A005-FFAB7CEE0793}" srcOrd="11" destOrd="0" presId="urn:microsoft.com/office/officeart/2005/8/layout/vList6"/>
    <dgm:cxn modelId="{E9CA20D7-A89E-4DAE-9DCA-8705ABF7D8D2}" type="presParOf" srcId="{E28CAEE1-4848-42F6-9C14-4C697DD19E4F}" destId="{A36497DF-48EF-4169-9B64-05DA093E6EC8}" srcOrd="12" destOrd="0" presId="urn:microsoft.com/office/officeart/2005/8/layout/vList6"/>
    <dgm:cxn modelId="{0B21BF00-48B3-4DBF-83A5-8082908D7E00}" type="presParOf" srcId="{A36497DF-48EF-4169-9B64-05DA093E6EC8}" destId="{C31D1E13-D483-4912-86B3-E02707B05096}" srcOrd="0" destOrd="0" presId="urn:microsoft.com/office/officeart/2005/8/layout/vList6"/>
    <dgm:cxn modelId="{6F6EEAA8-4649-449C-A15D-246CFAA49622}" type="presParOf" srcId="{A36497DF-48EF-4169-9B64-05DA093E6EC8}" destId="{BBE37D3C-86B7-4D4E-8DA4-2DAF7E05A85C}" srcOrd="1" destOrd="0" presId="urn:microsoft.com/office/officeart/2005/8/layout/vList6"/>
    <dgm:cxn modelId="{6CE190D1-F2A9-4EF5-BAAC-1243DE573389}" type="presParOf" srcId="{E28CAEE1-4848-42F6-9C14-4C697DD19E4F}" destId="{039E00ED-ECAB-4EEB-96B0-A86B2732853F}" srcOrd="13" destOrd="0" presId="urn:microsoft.com/office/officeart/2005/8/layout/vList6"/>
    <dgm:cxn modelId="{3AD1110E-8447-4023-8E70-6A816EE08494}" type="presParOf" srcId="{E28CAEE1-4848-42F6-9C14-4C697DD19E4F}" destId="{09457914-3848-45B8-A59D-03BE05F22A0F}" srcOrd="14" destOrd="0" presId="urn:microsoft.com/office/officeart/2005/8/layout/vList6"/>
    <dgm:cxn modelId="{CC11BB71-1719-4180-BA8F-46438BE0E68E}" type="presParOf" srcId="{09457914-3848-45B8-A59D-03BE05F22A0F}" destId="{B694A909-756E-432A-998B-8A9BEEFA2740}" srcOrd="0" destOrd="0" presId="urn:microsoft.com/office/officeart/2005/8/layout/vList6"/>
    <dgm:cxn modelId="{CA6EA9D8-1207-47A9-AEA9-EF5729D9100A}" type="presParOf" srcId="{09457914-3848-45B8-A59D-03BE05F22A0F}" destId="{54DBEA31-5B98-4DBC-A692-364317AC24E3}" srcOrd="1" destOrd="0" presId="urn:microsoft.com/office/officeart/2005/8/layout/vList6"/>
    <dgm:cxn modelId="{ADE84FDE-BE5F-4DCE-82A9-53812AE137B5}" type="presParOf" srcId="{E28CAEE1-4848-42F6-9C14-4C697DD19E4F}" destId="{A0FA1D7B-CD7A-4EEB-93B1-C116BB13B360}" srcOrd="15" destOrd="0" presId="urn:microsoft.com/office/officeart/2005/8/layout/vList6"/>
    <dgm:cxn modelId="{2028710D-12B6-4DA5-86D3-914F1E7B600D}" type="presParOf" srcId="{E28CAEE1-4848-42F6-9C14-4C697DD19E4F}" destId="{1631594E-AA57-44D1-958C-C458168A5C12}" srcOrd="16" destOrd="0" presId="urn:microsoft.com/office/officeart/2005/8/layout/vList6"/>
    <dgm:cxn modelId="{1E1EA373-663B-49DA-BA6D-2E0103B4C71A}" type="presParOf" srcId="{1631594E-AA57-44D1-958C-C458168A5C12}" destId="{01A5D71F-A436-4AD1-AB8F-F4D9996F854F}" srcOrd="0" destOrd="0" presId="urn:microsoft.com/office/officeart/2005/8/layout/vList6"/>
    <dgm:cxn modelId="{FFA89635-241F-4312-A603-DD79B4A93D32}" type="presParOf" srcId="{1631594E-AA57-44D1-958C-C458168A5C12}" destId="{CA079EF6-6541-4A40-B300-2D0B9296FBE9}" srcOrd="1" destOrd="0" presId="urn:microsoft.com/office/officeart/2005/8/layout/vList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899774-97AC-4A8E-82FF-07237F69E5CB}" type="doc">
      <dgm:prSet loTypeId="urn:microsoft.com/office/officeart/2005/8/layout/orgChart1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C90D2C9-7474-4216-94DA-735A12613EA5}">
      <dgm:prSet phldrT="[Text]"/>
      <dgm:spPr>
        <a:solidFill>
          <a:srgbClr val="00B050"/>
        </a:solidFill>
      </dgm:spPr>
      <dgm:t>
        <a:bodyPr/>
        <a:lstStyle/>
        <a:p>
          <a:r>
            <a:rPr lang="en-US" b="1" dirty="0" smtClean="0"/>
            <a:t>MOST</a:t>
          </a:r>
          <a:endParaRPr lang="en-US" b="1" dirty="0"/>
        </a:p>
      </dgm:t>
    </dgm:pt>
    <dgm:pt modelId="{A0F15DCC-2E94-43ED-BB32-E591CBD1CAD6}" type="parTrans" cxnId="{06C74603-410D-4D00-8400-DCBD9BF459C7}">
      <dgm:prSet/>
      <dgm:spPr/>
      <dgm:t>
        <a:bodyPr/>
        <a:lstStyle/>
        <a:p>
          <a:endParaRPr lang="en-US"/>
        </a:p>
      </dgm:t>
    </dgm:pt>
    <dgm:pt modelId="{4BFEC230-A00B-410E-8EA8-ECB5F68EFCAB}" type="sibTrans" cxnId="{06C74603-410D-4D00-8400-DCBD9BF459C7}">
      <dgm:prSet/>
      <dgm:spPr/>
      <dgm:t>
        <a:bodyPr/>
        <a:lstStyle/>
        <a:p>
          <a:endParaRPr lang="en-US"/>
        </a:p>
      </dgm:t>
    </dgm:pt>
    <dgm:pt modelId="{70F18FA5-16F6-43D3-8C28-B164B4E153A4}">
      <dgm:prSet phldrT="[Text]" custT="1"/>
      <dgm:spPr>
        <a:solidFill>
          <a:srgbClr val="7AF886"/>
        </a:solidFill>
      </dgm:spPr>
      <dgm:t>
        <a:bodyPr/>
        <a:lstStyle/>
        <a:p>
          <a:r>
            <a:rPr lang="en-US" sz="1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DRI</a:t>
          </a:r>
          <a:endParaRPr lang="en-US" sz="1800" b="1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AC0A6058-C636-4798-886F-E4C61AA94221}" type="parTrans" cxnId="{54F53A28-5C3C-4F10-9F81-AFAD064800EA}">
      <dgm:prSet/>
      <dgm:spPr>
        <a:solidFill>
          <a:srgbClr val="7AF886"/>
        </a:solidFill>
      </dgm:spPr>
      <dgm:t>
        <a:bodyPr/>
        <a:lstStyle/>
        <a:p>
          <a:endParaRPr lang="en-US"/>
        </a:p>
      </dgm:t>
    </dgm:pt>
    <dgm:pt modelId="{4FCCB824-C8F5-41D3-8A91-5583DDED215E}" type="sibTrans" cxnId="{54F53A28-5C3C-4F10-9F81-AFAD064800EA}">
      <dgm:prSet/>
      <dgm:spPr/>
      <dgm:t>
        <a:bodyPr/>
        <a:lstStyle/>
        <a:p>
          <a:endParaRPr lang="en-US"/>
        </a:p>
      </dgm:t>
    </dgm:pt>
    <dgm:pt modelId="{90008977-552F-4EDD-A042-B4212E32215B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sz="1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DAE</a:t>
          </a:r>
          <a:endParaRPr lang="en-US" sz="1800" b="1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BBE70C1A-6597-4AF7-A68E-84AD6D04BAE6}" type="parTrans" cxnId="{F9DDA79E-B1B6-4F59-BB3B-9F9467B4310D}">
      <dgm:prSet/>
      <dgm:spPr/>
      <dgm:t>
        <a:bodyPr/>
        <a:lstStyle/>
        <a:p>
          <a:endParaRPr lang="en-US"/>
        </a:p>
      </dgm:t>
    </dgm:pt>
    <dgm:pt modelId="{C38E98FC-CB77-442B-817D-7397C2A66406}" type="sibTrans" cxnId="{F9DDA79E-B1B6-4F59-BB3B-9F9467B4310D}">
      <dgm:prSet/>
      <dgm:spPr/>
      <dgm:t>
        <a:bodyPr/>
        <a:lstStyle/>
        <a:p>
          <a:endParaRPr lang="en-US"/>
        </a:p>
      </dgm:t>
    </dgm:pt>
    <dgm:pt modelId="{6831390A-117C-43E7-AE03-5123E4090505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sz="1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DTPC</a:t>
          </a:r>
          <a:endParaRPr lang="en-US" sz="1800" b="1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8471C915-A374-432D-A7F3-F6E359C1CF04}" type="parTrans" cxnId="{FE97BA21-82A2-45E5-840E-C22695986C7A}">
      <dgm:prSet/>
      <dgm:spPr/>
      <dgm:t>
        <a:bodyPr/>
        <a:lstStyle/>
        <a:p>
          <a:endParaRPr lang="en-US"/>
        </a:p>
      </dgm:t>
    </dgm:pt>
    <dgm:pt modelId="{3A910EF1-E113-47E4-9A97-0ED018A639A1}" type="sibTrans" cxnId="{FE97BA21-82A2-45E5-840E-C22695986C7A}">
      <dgm:prSet/>
      <dgm:spPr/>
      <dgm:t>
        <a:bodyPr/>
        <a:lstStyle/>
        <a:p>
          <a:endParaRPr lang="en-US"/>
        </a:p>
      </dgm:t>
    </dgm:pt>
    <dgm:pt modelId="{6B5B42AE-82CA-4BD8-8BD5-250810A8DBB1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sz="1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BMSRD</a:t>
          </a:r>
          <a:endParaRPr lang="en-US" sz="1800" b="1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D4385E6E-C8F9-4BA0-AF1E-3966C81715FA}" type="parTrans" cxnId="{1731D29F-A9F5-450E-82AC-D7C139D6BD65}">
      <dgm:prSet/>
      <dgm:spPr/>
      <dgm:t>
        <a:bodyPr/>
        <a:lstStyle/>
        <a:p>
          <a:endParaRPr lang="en-US"/>
        </a:p>
      </dgm:t>
    </dgm:pt>
    <dgm:pt modelId="{BCBB6CDF-AEF0-4C67-95BD-480A2AF35984}" type="sibTrans" cxnId="{1731D29F-A9F5-450E-82AC-D7C139D6BD65}">
      <dgm:prSet/>
      <dgm:spPr/>
      <dgm:t>
        <a:bodyPr/>
        <a:lstStyle/>
        <a:p>
          <a:endParaRPr lang="en-US"/>
        </a:p>
      </dgm:t>
    </dgm:pt>
    <dgm:pt modelId="{2E7A8AB2-90FD-4DB7-B5BD-87265DE9D796}" type="pres">
      <dgm:prSet presAssocID="{2E899774-97AC-4A8E-82FF-07237F69E5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D5B8AEA-2F62-4A41-97DD-9AF22BBEE665}" type="pres">
      <dgm:prSet presAssocID="{EC90D2C9-7474-4216-94DA-735A12613EA5}" presName="hierRoot1" presStyleCnt="0">
        <dgm:presLayoutVars>
          <dgm:hierBranch val="init"/>
        </dgm:presLayoutVars>
      </dgm:prSet>
      <dgm:spPr/>
    </dgm:pt>
    <dgm:pt modelId="{6979BC25-567D-46D3-8405-FB7C2DC625E8}" type="pres">
      <dgm:prSet presAssocID="{EC90D2C9-7474-4216-94DA-735A12613EA5}" presName="rootComposite1" presStyleCnt="0"/>
      <dgm:spPr/>
    </dgm:pt>
    <dgm:pt modelId="{2F33FBB0-AD84-4A42-A08F-3E1757944832}" type="pres">
      <dgm:prSet presAssocID="{EC90D2C9-7474-4216-94DA-735A12613EA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081480-1730-4A7F-B181-CB9E1D523FF1}" type="pres">
      <dgm:prSet presAssocID="{EC90D2C9-7474-4216-94DA-735A12613EA5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538BA36-7EC8-4356-B91A-64766DC5917C}" type="pres">
      <dgm:prSet presAssocID="{EC90D2C9-7474-4216-94DA-735A12613EA5}" presName="hierChild2" presStyleCnt="0"/>
      <dgm:spPr/>
    </dgm:pt>
    <dgm:pt modelId="{45353539-CC2B-4BD0-BE8A-5876D0027681}" type="pres">
      <dgm:prSet presAssocID="{AC0A6058-C636-4798-886F-E4C61AA94221}" presName="Name37" presStyleLbl="parChTrans1D2" presStyleIdx="0" presStyleCnt="4"/>
      <dgm:spPr/>
      <dgm:t>
        <a:bodyPr/>
        <a:lstStyle/>
        <a:p>
          <a:endParaRPr lang="en-US"/>
        </a:p>
      </dgm:t>
    </dgm:pt>
    <dgm:pt modelId="{F963B51D-3D0E-41FC-8B37-0722462578B4}" type="pres">
      <dgm:prSet presAssocID="{70F18FA5-16F6-43D3-8C28-B164B4E153A4}" presName="hierRoot2" presStyleCnt="0">
        <dgm:presLayoutVars>
          <dgm:hierBranch val="init"/>
        </dgm:presLayoutVars>
      </dgm:prSet>
      <dgm:spPr/>
    </dgm:pt>
    <dgm:pt modelId="{0B863DB9-6CB9-4D3B-8A3E-710A58B635DB}" type="pres">
      <dgm:prSet presAssocID="{70F18FA5-16F6-43D3-8C28-B164B4E153A4}" presName="rootComposite" presStyleCnt="0"/>
      <dgm:spPr/>
    </dgm:pt>
    <dgm:pt modelId="{AED9C299-2DEE-4439-B6AC-B20EDFC29D7E}" type="pres">
      <dgm:prSet presAssocID="{70F18FA5-16F6-43D3-8C28-B164B4E153A4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FB9BED1-2C5F-4E68-B550-22EB4443DE62}" type="pres">
      <dgm:prSet presAssocID="{70F18FA5-16F6-43D3-8C28-B164B4E153A4}" presName="rootConnector" presStyleLbl="node2" presStyleIdx="0" presStyleCnt="4"/>
      <dgm:spPr/>
      <dgm:t>
        <a:bodyPr/>
        <a:lstStyle/>
        <a:p>
          <a:endParaRPr lang="en-US"/>
        </a:p>
      </dgm:t>
    </dgm:pt>
    <dgm:pt modelId="{4CA5E27D-2A7F-4E15-B8D9-5C031631A553}" type="pres">
      <dgm:prSet presAssocID="{70F18FA5-16F6-43D3-8C28-B164B4E153A4}" presName="hierChild4" presStyleCnt="0"/>
      <dgm:spPr/>
    </dgm:pt>
    <dgm:pt modelId="{3A9173D5-3A67-4A41-987B-9823C2044343}" type="pres">
      <dgm:prSet presAssocID="{70F18FA5-16F6-43D3-8C28-B164B4E153A4}" presName="hierChild5" presStyleCnt="0"/>
      <dgm:spPr/>
    </dgm:pt>
    <dgm:pt modelId="{F3B9BF0D-0FF2-42F9-B4B2-E344AC7A2EFF}" type="pres">
      <dgm:prSet presAssocID="{BBE70C1A-6597-4AF7-A68E-84AD6D04BAE6}" presName="Name37" presStyleLbl="parChTrans1D2" presStyleIdx="1" presStyleCnt="4"/>
      <dgm:spPr/>
      <dgm:t>
        <a:bodyPr/>
        <a:lstStyle/>
        <a:p>
          <a:endParaRPr lang="en-US"/>
        </a:p>
      </dgm:t>
    </dgm:pt>
    <dgm:pt modelId="{19BFB361-05DA-413C-B3F7-CA162B47145C}" type="pres">
      <dgm:prSet presAssocID="{90008977-552F-4EDD-A042-B4212E32215B}" presName="hierRoot2" presStyleCnt="0">
        <dgm:presLayoutVars>
          <dgm:hierBranch val="init"/>
        </dgm:presLayoutVars>
      </dgm:prSet>
      <dgm:spPr/>
    </dgm:pt>
    <dgm:pt modelId="{7C8E781D-BCD1-44E6-944A-CE853DCEEB0B}" type="pres">
      <dgm:prSet presAssocID="{90008977-552F-4EDD-A042-B4212E32215B}" presName="rootComposite" presStyleCnt="0"/>
      <dgm:spPr/>
    </dgm:pt>
    <dgm:pt modelId="{1418D2A2-28BE-4AB2-9484-1F7378D0EB37}" type="pres">
      <dgm:prSet presAssocID="{90008977-552F-4EDD-A042-B4212E32215B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D6EDF8-FAA7-4E8D-99F9-95AF2D88F88F}" type="pres">
      <dgm:prSet presAssocID="{90008977-552F-4EDD-A042-B4212E32215B}" presName="rootConnector" presStyleLbl="node2" presStyleIdx="1" presStyleCnt="4"/>
      <dgm:spPr/>
      <dgm:t>
        <a:bodyPr/>
        <a:lstStyle/>
        <a:p>
          <a:endParaRPr lang="en-US"/>
        </a:p>
      </dgm:t>
    </dgm:pt>
    <dgm:pt modelId="{F7C72436-156B-4F92-B914-E2D20585FD2B}" type="pres">
      <dgm:prSet presAssocID="{90008977-552F-4EDD-A042-B4212E32215B}" presName="hierChild4" presStyleCnt="0"/>
      <dgm:spPr/>
    </dgm:pt>
    <dgm:pt modelId="{87ADB141-9E09-470F-8A10-2C8A7B5D7136}" type="pres">
      <dgm:prSet presAssocID="{90008977-552F-4EDD-A042-B4212E32215B}" presName="hierChild5" presStyleCnt="0"/>
      <dgm:spPr/>
    </dgm:pt>
    <dgm:pt modelId="{4DF4FB93-5B50-4BB0-A5CB-5AED7DE13EE1}" type="pres">
      <dgm:prSet presAssocID="{8471C915-A374-432D-A7F3-F6E359C1CF04}" presName="Name37" presStyleLbl="parChTrans1D2" presStyleIdx="2" presStyleCnt="4"/>
      <dgm:spPr/>
      <dgm:t>
        <a:bodyPr/>
        <a:lstStyle/>
        <a:p>
          <a:endParaRPr lang="en-US"/>
        </a:p>
      </dgm:t>
    </dgm:pt>
    <dgm:pt modelId="{8B619C9D-902A-478F-8D53-2E20BB66F3AD}" type="pres">
      <dgm:prSet presAssocID="{6831390A-117C-43E7-AE03-5123E4090505}" presName="hierRoot2" presStyleCnt="0">
        <dgm:presLayoutVars>
          <dgm:hierBranch val="init"/>
        </dgm:presLayoutVars>
      </dgm:prSet>
      <dgm:spPr/>
    </dgm:pt>
    <dgm:pt modelId="{DF374E32-0C54-4EFC-A880-D448BEFD9F4E}" type="pres">
      <dgm:prSet presAssocID="{6831390A-117C-43E7-AE03-5123E4090505}" presName="rootComposite" presStyleCnt="0"/>
      <dgm:spPr/>
    </dgm:pt>
    <dgm:pt modelId="{5993D45E-48CB-4C9E-9F87-26657BF36953}" type="pres">
      <dgm:prSet presAssocID="{6831390A-117C-43E7-AE03-5123E4090505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A4490D9-18B6-4276-A8C6-72AAD94D2B12}" type="pres">
      <dgm:prSet presAssocID="{6831390A-117C-43E7-AE03-5123E4090505}" presName="rootConnector" presStyleLbl="node2" presStyleIdx="2" presStyleCnt="4"/>
      <dgm:spPr/>
      <dgm:t>
        <a:bodyPr/>
        <a:lstStyle/>
        <a:p>
          <a:endParaRPr lang="en-US"/>
        </a:p>
      </dgm:t>
    </dgm:pt>
    <dgm:pt modelId="{4D3CD7B6-24E2-4F4A-A782-C74ED9FDA99F}" type="pres">
      <dgm:prSet presAssocID="{6831390A-117C-43E7-AE03-5123E4090505}" presName="hierChild4" presStyleCnt="0"/>
      <dgm:spPr/>
    </dgm:pt>
    <dgm:pt modelId="{31547FD4-9887-480B-945E-ABF9FE4299D2}" type="pres">
      <dgm:prSet presAssocID="{6831390A-117C-43E7-AE03-5123E4090505}" presName="hierChild5" presStyleCnt="0"/>
      <dgm:spPr/>
    </dgm:pt>
    <dgm:pt modelId="{42C44087-EA99-4D68-8686-C4C1F9C7E7AD}" type="pres">
      <dgm:prSet presAssocID="{D4385E6E-C8F9-4BA0-AF1E-3966C81715FA}" presName="Name37" presStyleLbl="parChTrans1D2" presStyleIdx="3" presStyleCnt="4"/>
      <dgm:spPr/>
      <dgm:t>
        <a:bodyPr/>
        <a:lstStyle/>
        <a:p>
          <a:endParaRPr lang="en-US"/>
        </a:p>
      </dgm:t>
    </dgm:pt>
    <dgm:pt modelId="{3180987F-2FD9-43AC-A04A-A477CB82FF16}" type="pres">
      <dgm:prSet presAssocID="{6B5B42AE-82CA-4BD8-8BD5-250810A8DBB1}" presName="hierRoot2" presStyleCnt="0">
        <dgm:presLayoutVars>
          <dgm:hierBranch val="init"/>
        </dgm:presLayoutVars>
      </dgm:prSet>
      <dgm:spPr/>
    </dgm:pt>
    <dgm:pt modelId="{2F66833C-59EA-416D-9858-47E1F31625F2}" type="pres">
      <dgm:prSet presAssocID="{6B5B42AE-82CA-4BD8-8BD5-250810A8DBB1}" presName="rootComposite" presStyleCnt="0"/>
      <dgm:spPr/>
    </dgm:pt>
    <dgm:pt modelId="{7DB8D6EF-F4E2-4E73-92AF-C378B0CDA001}" type="pres">
      <dgm:prSet presAssocID="{6B5B42AE-82CA-4BD8-8BD5-250810A8DBB1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541CA81-B293-4443-BF81-91514B9A942E}" type="pres">
      <dgm:prSet presAssocID="{6B5B42AE-82CA-4BD8-8BD5-250810A8DBB1}" presName="rootConnector" presStyleLbl="node2" presStyleIdx="3" presStyleCnt="4"/>
      <dgm:spPr/>
      <dgm:t>
        <a:bodyPr/>
        <a:lstStyle/>
        <a:p>
          <a:endParaRPr lang="en-US"/>
        </a:p>
      </dgm:t>
    </dgm:pt>
    <dgm:pt modelId="{E161BC8E-D120-4E85-B4F2-B49B773698F3}" type="pres">
      <dgm:prSet presAssocID="{6B5B42AE-82CA-4BD8-8BD5-250810A8DBB1}" presName="hierChild4" presStyleCnt="0"/>
      <dgm:spPr/>
    </dgm:pt>
    <dgm:pt modelId="{B2F3DC38-4989-4903-8769-145C3C224ECA}" type="pres">
      <dgm:prSet presAssocID="{6B5B42AE-82CA-4BD8-8BD5-250810A8DBB1}" presName="hierChild5" presStyleCnt="0"/>
      <dgm:spPr/>
    </dgm:pt>
    <dgm:pt modelId="{A7831998-8214-4F35-83CB-9AEADD047488}" type="pres">
      <dgm:prSet presAssocID="{EC90D2C9-7474-4216-94DA-735A12613EA5}" presName="hierChild3" presStyleCnt="0"/>
      <dgm:spPr/>
    </dgm:pt>
  </dgm:ptLst>
  <dgm:cxnLst>
    <dgm:cxn modelId="{CDD48D9E-F3DF-4D32-B140-A348BC41E9A8}" type="presOf" srcId="{AC0A6058-C636-4798-886F-E4C61AA94221}" destId="{45353539-CC2B-4BD0-BE8A-5876D0027681}" srcOrd="0" destOrd="0" presId="urn:microsoft.com/office/officeart/2005/8/layout/orgChart1"/>
    <dgm:cxn modelId="{9CEF50B7-99A0-445D-A9E5-84BA97F91C61}" type="presOf" srcId="{D4385E6E-C8F9-4BA0-AF1E-3966C81715FA}" destId="{42C44087-EA99-4D68-8686-C4C1F9C7E7AD}" srcOrd="0" destOrd="0" presId="urn:microsoft.com/office/officeart/2005/8/layout/orgChart1"/>
    <dgm:cxn modelId="{1731D29F-A9F5-450E-82AC-D7C139D6BD65}" srcId="{EC90D2C9-7474-4216-94DA-735A12613EA5}" destId="{6B5B42AE-82CA-4BD8-8BD5-250810A8DBB1}" srcOrd="3" destOrd="0" parTransId="{D4385E6E-C8F9-4BA0-AF1E-3966C81715FA}" sibTransId="{BCBB6CDF-AEF0-4C67-95BD-480A2AF35984}"/>
    <dgm:cxn modelId="{9B2735EB-4482-4348-AC17-3E29EC4FA4B1}" type="presOf" srcId="{8471C915-A374-432D-A7F3-F6E359C1CF04}" destId="{4DF4FB93-5B50-4BB0-A5CB-5AED7DE13EE1}" srcOrd="0" destOrd="0" presId="urn:microsoft.com/office/officeart/2005/8/layout/orgChart1"/>
    <dgm:cxn modelId="{74800AFF-6BCC-4891-8CF7-D83B32AD67B8}" type="presOf" srcId="{EC90D2C9-7474-4216-94DA-735A12613EA5}" destId="{F4081480-1730-4A7F-B181-CB9E1D523FF1}" srcOrd="1" destOrd="0" presId="urn:microsoft.com/office/officeart/2005/8/layout/orgChart1"/>
    <dgm:cxn modelId="{875886B6-62A6-472C-8176-FD4D60FA7335}" type="presOf" srcId="{6B5B42AE-82CA-4BD8-8BD5-250810A8DBB1}" destId="{D541CA81-B293-4443-BF81-91514B9A942E}" srcOrd="1" destOrd="0" presId="urn:microsoft.com/office/officeart/2005/8/layout/orgChart1"/>
    <dgm:cxn modelId="{81C47923-7617-4CF5-BB5E-48EDF9E38AA7}" type="presOf" srcId="{70F18FA5-16F6-43D3-8C28-B164B4E153A4}" destId="{AED9C299-2DEE-4439-B6AC-B20EDFC29D7E}" srcOrd="0" destOrd="0" presId="urn:microsoft.com/office/officeart/2005/8/layout/orgChart1"/>
    <dgm:cxn modelId="{E1683434-7645-4FD9-B247-D443785E8F8D}" type="presOf" srcId="{70F18FA5-16F6-43D3-8C28-B164B4E153A4}" destId="{7FB9BED1-2C5F-4E68-B550-22EB4443DE62}" srcOrd="1" destOrd="0" presId="urn:microsoft.com/office/officeart/2005/8/layout/orgChart1"/>
    <dgm:cxn modelId="{76D4F897-813D-4D1B-A7AE-AAFC8C532230}" type="presOf" srcId="{2E899774-97AC-4A8E-82FF-07237F69E5CB}" destId="{2E7A8AB2-90FD-4DB7-B5BD-87265DE9D796}" srcOrd="0" destOrd="0" presId="urn:microsoft.com/office/officeart/2005/8/layout/orgChart1"/>
    <dgm:cxn modelId="{3DCAF700-8FD1-4E2C-9AC3-7AB6E53FA5BA}" type="presOf" srcId="{BBE70C1A-6597-4AF7-A68E-84AD6D04BAE6}" destId="{F3B9BF0D-0FF2-42F9-B4B2-E344AC7A2EFF}" srcOrd="0" destOrd="0" presId="urn:microsoft.com/office/officeart/2005/8/layout/orgChart1"/>
    <dgm:cxn modelId="{58379877-760D-44C2-B113-E999C87AF638}" type="presOf" srcId="{EC90D2C9-7474-4216-94DA-735A12613EA5}" destId="{2F33FBB0-AD84-4A42-A08F-3E1757944832}" srcOrd="0" destOrd="0" presId="urn:microsoft.com/office/officeart/2005/8/layout/orgChart1"/>
    <dgm:cxn modelId="{06C74603-410D-4D00-8400-DCBD9BF459C7}" srcId="{2E899774-97AC-4A8E-82FF-07237F69E5CB}" destId="{EC90D2C9-7474-4216-94DA-735A12613EA5}" srcOrd="0" destOrd="0" parTransId="{A0F15DCC-2E94-43ED-BB32-E591CBD1CAD6}" sibTransId="{4BFEC230-A00B-410E-8EA8-ECB5F68EFCAB}"/>
    <dgm:cxn modelId="{9D6991E5-D699-4B0C-A3FF-C66034755CB2}" type="presOf" srcId="{6831390A-117C-43E7-AE03-5123E4090505}" destId="{0A4490D9-18B6-4276-A8C6-72AAD94D2B12}" srcOrd="1" destOrd="0" presId="urn:microsoft.com/office/officeart/2005/8/layout/orgChart1"/>
    <dgm:cxn modelId="{B90F89A5-2B6B-4885-B11E-8056D5376E61}" type="presOf" srcId="{90008977-552F-4EDD-A042-B4212E32215B}" destId="{FCD6EDF8-FAA7-4E8D-99F9-95AF2D88F88F}" srcOrd="1" destOrd="0" presId="urn:microsoft.com/office/officeart/2005/8/layout/orgChart1"/>
    <dgm:cxn modelId="{5902E626-D53E-4869-A068-0E37F30B08E0}" type="presOf" srcId="{6831390A-117C-43E7-AE03-5123E4090505}" destId="{5993D45E-48CB-4C9E-9F87-26657BF36953}" srcOrd="0" destOrd="0" presId="urn:microsoft.com/office/officeart/2005/8/layout/orgChart1"/>
    <dgm:cxn modelId="{F9DDA79E-B1B6-4F59-BB3B-9F9467B4310D}" srcId="{EC90D2C9-7474-4216-94DA-735A12613EA5}" destId="{90008977-552F-4EDD-A042-B4212E32215B}" srcOrd="1" destOrd="0" parTransId="{BBE70C1A-6597-4AF7-A68E-84AD6D04BAE6}" sibTransId="{C38E98FC-CB77-442B-817D-7397C2A66406}"/>
    <dgm:cxn modelId="{FE97BA21-82A2-45E5-840E-C22695986C7A}" srcId="{EC90D2C9-7474-4216-94DA-735A12613EA5}" destId="{6831390A-117C-43E7-AE03-5123E4090505}" srcOrd="2" destOrd="0" parTransId="{8471C915-A374-432D-A7F3-F6E359C1CF04}" sibTransId="{3A910EF1-E113-47E4-9A97-0ED018A639A1}"/>
    <dgm:cxn modelId="{E2BC5A52-2436-4096-B4FB-BEEC3A567703}" type="presOf" srcId="{6B5B42AE-82CA-4BD8-8BD5-250810A8DBB1}" destId="{7DB8D6EF-F4E2-4E73-92AF-C378B0CDA001}" srcOrd="0" destOrd="0" presId="urn:microsoft.com/office/officeart/2005/8/layout/orgChart1"/>
    <dgm:cxn modelId="{54F53A28-5C3C-4F10-9F81-AFAD064800EA}" srcId="{EC90D2C9-7474-4216-94DA-735A12613EA5}" destId="{70F18FA5-16F6-43D3-8C28-B164B4E153A4}" srcOrd="0" destOrd="0" parTransId="{AC0A6058-C636-4798-886F-E4C61AA94221}" sibTransId="{4FCCB824-C8F5-41D3-8A91-5583DDED215E}"/>
    <dgm:cxn modelId="{92A806CC-1448-49C2-8308-E05E75B9F648}" type="presOf" srcId="{90008977-552F-4EDD-A042-B4212E32215B}" destId="{1418D2A2-28BE-4AB2-9484-1F7378D0EB37}" srcOrd="0" destOrd="0" presId="urn:microsoft.com/office/officeart/2005/8/layout/orgChart1"/>
    <dgm:cxn modelId="{715BA8C0-8E95-4B55-AC49-D492C7CE650D}" type="presParOf" srcId="{2E7A8AB2-90FD-4DB7-B5BD-87265DE9D796}" destId="{FD5B8AEA-2F62-4A41-97DD-9AF22BBEE665}" srcOrd="0" destOrd="0" presId="urn:microsoft.com/office/officeart/2005/8/layout/orgChart1"/>
    <dgm:cxn modelId="{AF33E720-81D7-410E-BCEC-42A0653E203E}" type="presParOf" srcId="{FD5B8AEA-2F62-4A41-97DD-9AF22BBEE665}" destId="{6979BC25-567D-46D3-8405-FB7C2DC625E8}" srcOrd="0" destOrd="0" presId="urn:microsoft.com/office/officeart/2005/8/layout/orgChart1"/>
    <dgm:cxn modelId="{C7B84548-1F46-4D51-912F-5F8982256CA5}" type="presParOf" srcId="{6979BC25-567D-46D3-8405-FB7C2DC625E8}" destId="{2F33FBB0-AD84-4A42-A08F-3E1757944832}" srcOrd="0" destOrd="0" presId="urn:microsoft.com/office/officeart/2005/8/layout/orgChart1"/>
    <dgm:cxn modelId="{D5D9CECA-BCA0-4408-93E1-FDCBE93CCD6C}" type="presParOf" srcId="{6979BC25-567D-46D3-8405-FB7C2DC625E8}" destId="{F4081480-1730-4A7F-B181-CB9E1D523FF1}" srcOrd="1" destOrd="0" presId="urn:microsoft.com/office/officeart/2005/8/layout/orgChart1"/>
    <dgm:cxn modelId="{D862E135-7D10-48FF-AD06-EE4E5DBABE56}" type="presParOf" srcId="{FD5B8AEA-2F62-4A41-97DD-9AF22BBEE665}" destId="{7538BA36-7EC8-4356-B91A-64766DC5917C}" srcOrd="1" destOrd="0" presId="urn:microsoft.com/office/officeart/2005/8/layout/orgChart1"/>
    <dgm:cxn modelId="{FEEF7114-D07E-460A-962A-7962AAEE7945}" type="presParOf" srcId="{7538BA36-7EC8-4356-B91A-64766DC5917C}" destId="{45353539-CC2B-4BD0-BE8A-5876D0027681}" srcOrd="0" destOrd="0" presId="urn:microsoft.com/office/officeart/2005/8/layout/orgChart1"/>
    <dgm:cxn modelId="{D7751038-77A3-4D7F-BC79-FB01E6A2F9A6}" type="presParOf" srcId="{7538BA36-7EC8-4356-B91A-64766DC5917C}" destId="{F963B51D-3D0E-41FC-8B37-0722462578B4}" srcOrd="1" destOrd="0" presId="urn:microsoft.com/office/officeart/2005/8/layout/orgChart1"/>
    <dgm:cxn modelId="{7507F1C6-CEB3-4F74-A615-F223BF20AE41}" type="presParOf" srcId="{F963B51D-3D0E-41FC-8B37-0722462578B4}" destId="{0B863DB9-6CB9-4D3B-8A3E-710A58B635DB}" srcOrd="0" destOrd="0" presId="urn:microsoft.com/office/officeart/2005/8/layout/orgChart1"/>
    <dgm:cxn modelId="{55146CAD-F49D-4F3F-8FE4-E053DC0DD746}" type="presParOf" srcId="{0B863DB9-6CB9-4D3B-8A3E-710A58B635DB}" destId="{AED9C299-2DEE-4439-B6AC-B20EDFC29D7E}" srcOrd="0" destOrd="0" presId="urn:microsoft.com/office/officeart/2005/8/layout/orgChart1"/>
    <dgm:cxn modelId="{38A13563-537D-41A1-8B2C-7BF53EDC3989}" type="presParOf" srcId="{0B863DB9-6CB9-4D3B-8A3E-710A58B635DB}" destId="{7FB9BED1-2C5F-4E68-B550-22EB4443DE62}" srcOrd="1" destOrd="0" presId="urn:microsoft.com/office/officeart/2005/8/layout/orgChart1"/>
    <dgm:cxn modelId="{1D54AB27-1946-46D5-B763-8F2113398A30}" type="presParOf" srcId="{F963B51D-3D0E-41FC-8B37-0722462578B4}" destId="{4CA5E27D-2A7F-4E15-B8D9-5C031631A553}" srcOrd="1" destOrd="0" presId="urn:microsoft.com/office/officeart/2005/8/layout/orgChart1"/>
    <dgm:cxn modelId="{C7CBF7FD-1C29-45FA-A938-83025264C083}" type="presParOf" srcId="{F963B51D-3D0E-41FC-8B37-0722462578B4}" destId="{3A9173D5-3A67-4A41-987B-9823C2044343}" srcOrd="2" destOrd="0" presId="urn:microsoft.com/office/officeart/2005/8/layout/orgChart1"/>
    <dgm:cxn modelId="{9B83D148-FD6C-4DEB-AD1A-3E78EE292D8B}" type="presParOf" srcId="{7538BA36-7EC8-4356-B91A-64766DC5917C}" destId="{F3B9BF0D-0FF2-42F9-B4B2-E344AC7A2EFF}" srcOrd="2" destOrd="0" presId="urn:microsoft.com/office/officeart/2005/8/layout/orgChart1"/>
    <dgm:cxn modelId="{69ED5320-0047-4068-BCCF-96B8E28383F3}" type="presParOf" srcId="{7538BA36-7EC8-4356-B91A-64766DC5917C}" destId="{19BFB361-05DA-413C-B3F7-CA162B47145C}" srcOrd="3" destOrd="0" presId="urn:microsoft.com/office/officeart/2005/8/layout/orgChart1"/>
    <dgm:cxn modelId="{88EC6B85-4415-4B6C-92D2-747860638317}" type="presParOf" srcId="{19BFB361-05DA-413C-B3F7-CA162B47145C}" destId="{7C8E781D-BCD1-44E6-944A-CE853DCEEB0B}" srcOrd="0" destOrd="0" presId="urn:microsoft.com/office/officeart/2005/8/layout/orgChart1"/>
    <dgm:cxn modelId="{C8B0418B-0A72-4402-99FD-A05F97D27480}" type="presParOf" srcId="{7C8E781D-BCD1-44E6-944A-CE853DCEEB0B}" destId="{1418D2A2-28BE-4AB2-9484-1F7378D0EB37}" srcOrd="0" destOrd="0" presId="urn:microsoft.com/office/officeart/2005/8/layout/orgChart1"/>
    <dgm:cxn modelId="{57656BCC-E58A-41C9-8D2E-E09BFB528895}" type="presParOf" srcId="{7C8E781D-BCD1-44E6-944A-CE853DCEEB0B}" destId="{FCD6EDF8-FAA7-4E8D-99F9-95AF2D88F88F}" srcOrd="1" destOrd="0" presId="urn:microsoft.com/office/officeart/2005/8/layout/orgChart1"/>
    <dgm:cxn modelId="{88B55272-8A70-498D-AD9B-EC83E17F7701}" type="presParOf" srcId="{19BFB361-05DA-413C-B3F7-CA162B47145C}" destId="{F7C72436-156B-4F92-B914-E2D20585FD2B}" srcOrd="1" destOrd="0" presId="urn:microsoft.com/office/officeart/2005/8/layout/orgChart1"/>
    <dgm:cxn modelId="{E6598163-965B-4DB3-B159-54BD89006706}" type="presParOf" srcId="{19BFB361-05DA-413C-B3F7-CA162B47145C}" destId="{87ADB141-9E09-470F-8A10-2C8A7B5D7136}" srcOrd="2" destOrd="0" presId="urn:microsoft.com/office/officeart/2005/8/layout/orgChart1"/>
    <dgm:cxn modelId="{037FE1DB-0430-4A9E-BB91-AD0FFADC09B2}" type="presParOf" srcId="{7538BA36-7EC8-4356-B91A-64766DC5917C}" destId="{4DF4FB93-5B50-4BB0-A5CB-5AED7DE13EE1}" srcOrd="4" destOrd="0" presId="urn:microsoft.com/office/officeart/2005/8/layout/orgChart1"/>
    <dgm:cxn modelId="{15543B81-24C9-4380-A057-D991B50FD9A5}" type="presParOf" srcId="{7538BA36-7EC8-4356-B91A-64766DC5917C}" destId="{8B619C9D-902A-478F-8D53-2E20BB66F3AD}" srcOrd="5" destOrd="0" presId="urn:microsoft.com/office/officeart/2005/8/layout/orgChart1"/>
    <dgm:cxn modelId="{EF3078D9-E804-4C92-B239-71D31FAB8569}" type="presParOf" srcId="{8B619C9D-902A-478F-8D53-2E20BB66F3AD}" destId="{DF374E32-0C54-4EFC-A880-D448BEFD9F4E}" srcOrd="0" destOrd="0" presId="urn:microsoft.com/office/officeart/2005/8/layout/orgChart1"/>
    <dgm:cxn modelId="{DA5B81C9-7EA0-4523-9642-14245D687611}" type="presParOf" srcId="{DF374E32-0C54-4EFC-A880-D448BEFD9F4E}" destId="{5993D45E-48CB-4C9E-9F87-26657BF36953}" srcOrd="0" destOrd="0" presId="urn:microsoft.com/office/officeart/2005/8/layout/orgChart1"/>
    <dgm:cxn modelId="{B2B96524-B81D-4DC9-8271-11A226335304}" type="presParOf" srcId="{DF374E32-0C54-4EFC-A880-D448BEFD9F4E}" destId="{0A4490D9-18B6-4276-A8C6-72AAD94D2B12}" srcOrd="1" destOrd="0" presId="urn:microsoft.com/office/officeart/2005/8/layout/orgChart1"/>
    <dgm:cxn modelId="{B48F280A-E5DD-4A0A-B08C-7DCAF0586A71}" type="presParOf" srcId="{8B619C9D-902A-478F-8D53-2E20BB66F3AD}" destId="{4D3CD7B6-24E2-4F4A-A782-C74ED9FDA99F}" srcOrd="1" destOrd="0" presId="urn:microsoft.com/office/officeart/2005/8/layout/orgChart1"/>
    <dgm:cxn modelId="{717D0976-E834-4BC8-BD57-B377705D5F96}" type="presParOf" srcId="{8B619C9D-902A-478F-8D53-2E20BB66F3AD}" destId="{31547FD4-9887-480B-945E-ABF9FE4299D2}" srcOrd="2" destOrd="0" presId="urn:microsoft.com/office/officeart/2005/8/layout/orgChart1"/>
    <dgm:cxn modelId="{8AF6269D-CA0A-4096-B8AB-1384A85E4D32}" type="presParOf" srcId="{7538BA36-7EC8-4356-B91A-64766DC5917C}" destId="{42C44087-EA99-4D68-8686-C4C1F9C7E7AD}" srcOrd="6" destOrd="0" presId="urn:microsoft.com/office/officeart/2005/8/layout/orgChart1"/>
    <dgm:cxn modelId="{E071F13B-B843-445F-A72D-8AEDD1933CF6}" type="presParOf" srcId="{7538BA36-7EC8-4356-B91A-64766DC5917C}" destId="{3180987F-2FD9-43AC-A04A-A477CB82FF16}" srcOrd="7" destOrd="0" presId="urn:microsoft.com/office/officeart/2005/8/layout/orgChart1"/>
    <dgm:cxn modelId="{CEE99EEE-51B0-4D7D-9143-EE9DBDB9AC46}" type="presParOf" srcId="{3180987F-2FD9-43AC-A04A-A477CB82FF16}" destId="{2F66833C-59EA-416D-9858-47E1F31625F2}" srcOrd="0" destOrd="0" presId="urn:microsoft.com/office/officeart/2005/8/layout/orgChart1"/>
    <dgm:cxn modelId="{3DA18170-A9B5-46D4-8C3B-46473A3BED56}" type="presParOf" srcId="{2F66833C-59EA-416D-9858-47E1F31625F2}" destId="{7DB8D6EF-F4E2-4E73-92AF-C378B0CDA001}" srcOrd="0" destOrd="0" presId="urn:microsoft.com/office/officeart/2005/8/layout/orgChart1"/>
    <dgm:cxn modelId="{3025AFD6-4852-4E26-AD72-0B53DB7ADBFF}" type="presParOf" srcId="{2F66833C-59EA-416D-9858-47E1F31625F2}" destId="{D541CA81-B293-4443-BF81-91514B9A942E}" srcOrd="1" destOrd="0" presId="urn:microsoft.com/office/officeart/2005/8/layout/orgChart1"/>
    <dgm:cxn modelId="{456F93CF-ECC0-4116-BD0F-488EFC737EA3}" type="presParOf" srcId="{3180987F-2FD9-43AC-A04A-A477CB82FF16}" destId="{E161BC8E-D120-4E85-B4F2-B49B773698F3}" srcOrd="1" destOrd="0" presId="urn:microsoft.com/office/officeart/2005/8/layout/orgChart1"/>
    <dgm:cxn modelId="{859E8921-138A-4F13-856F-75E4C22A0D92}" type="presParOf" srcId="{3180987F-2FD9-43AC-A04A-A477CB82FF16}" destId="{B2F3DC38-4989-4903-8769-145C3C224ECA}" srcOrd="2" destOrd="0" presId="urn:microsoft.com/office/officeart/2005/8/layout/orgChart1"/>
    <dgm:cxn modelId="{FE7833F5-3016-443C-A209-8D550538D425}" type="presParOf" srcId="{FD5B8AEA-2F62-4A41-97DD-9AF22BBEE665}" destId="{A7831998-8214-4F35-83CB-9AEADD047488}" srcOrd="2" destOrd="0" presId="urn:microsoft.com/office/officeart/2005/8/layout/orgChart1"/>
  </dgm:cxnLst>
  <dgm:bg>
    <a:solidFill>
      <a:schemeClr val="bg1">
        <a:lumMod val="95000"/>
      </a:schemeClr>
    </a:solidFill>
  </dgm:bg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AC4798-BC56-4DF9-94D9-4052A4839FF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0D770E-1302-40C3-B626-ADD678B541AD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 smtClean="0">
              <a:latin typeface="Arial" pitchFamily="34" charset="0"/>
              <a:cs typeface="Arial" pitchFamily="34" charset="0"/>
            </a:rPr>
            <a:t>Renewable Energy Research Department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F6E336F6-3FAD-4FFD-9042-BF0098C43F0B}" type="parTrans" cxnId="{E540A4F2-830A-4B03-A2F6-76DD5498B734}">
      <dgm:prSet/>
      <dgm:spPr/>
      <dgm:t>
        <a:bodyPr/>
        <a:lstStyle/>
        <a:p>
          <a:endParaRPr lang="en-US"/>
        </a:p>
      </dgm:t>
    </dgm:pt>
    <dgm:pt modelId="{C70BE100-22E1-45B5-B5C2-E11208365233}" type="sibTrans" cxnId="{E540A4F2-830A-4B03-A2F6-76DD5498B734}">
      <dgm:prSet/>
      <dgm:spPr/>
      <dgm:t>
        <a:bodyPr/>
        <a:lstStyle/>
        <a:p>
          <a:endParaRPr lang="en-US"/>
        </a:p>
      </dgm:t>
    </dgm:pt>
    <dgm:pt modelId="{FCF617EF-6996-4DDC-9BD4-D18C74392D54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smtClean="0">
              <a:latin typeface="Arial" pitchFamily="34" charset="0"/>
              <a:cs typeface="Arial" pitchFamily="34" charset="0"/>
            </a:rPr>
            <a:t>Solar Energy </a:t>
          </a:r>
          <a:endParaRPr lang="en-US" sz="2000" dirty="0">
            <a:latin typeface="Arial" pitchFamily="34" charset="0"/>
            <a:cs typeface="Arial" pitchFamily="34" charset="0"/>
          </a:endParaRPr>
        </a:p>
      </dgm:t>
    </dgm:pt>
    <dgm:pt modelId="{2EC8DA0B-498F-4153-B95F-E9663B3FD1A9}" type="parTrans" cxnId="{490B5E48-15A0-4DA8-ADA6-A45C38D69EDB}">
      <dgm:prSet/>
      <dgm:spPr/>
      <dgm:t>
        <a:bodyPr/>
        <a:lstStyle/>
        <a:p>
          <a:endParaRPr lang="en-US"/>
        </a:p>
      </dgm:t>
    </dgm:pt>
    <dgm:pt modelId="{AAC9C5F3-A265-44FD-9DE3-F0144D909F17}" type="sibTrans" cxnId="{490B5E48-15A0-4DA8-ADA6-A45C38D69EDB}">
      <dgm:prSet/>
      <dgm:spPr/>
      <dgm:t>
        <a:bodyPr/>
        <a:lstStyle/>
        <a:p>
          <a:endParaRPr lang="en-US"/>
        </a:p>
      </dgm:t>
    </dgm:pt>
    <dgm:pt modelId="{6AC361D2-D9DD-4389-A03A-52F3A076C862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smtClean="0">
              <a:latin typeface="Arial" pitchFamily="34" charset="0"/>
              <a:cs typeface="Arial" pitchFamily="34" charset="0"/>
            </a:rPr>
            <a:t>Wind Energy </a:t>
          </a:r>
          <a:endParaRPr lang="en-US" sz="2000" dirty="0">
            <a:latin typeface="Arial" pitchFamily="34" charset="0"/>
            <a:cs typeface="Arial" pitchFamily="34" charset="0"/>
          </a:endParaRPr>
        </a:p>
      </dgm:t>
    </dgm:pt>
    <dgm:pt modelId="{2A02DE07-1B99-4C6B-8014-4226F3B7C13F}" type="parTrans" cxnId="{ABAA2B2C-1F32-4D09-8E74-AE5F206FA8B0}">
      <dgm:prSet/>
      <dgm:spPr/>
      <dgm:t>
        <a:bodyPr/>
        <a:lstStyle/>
        <a:p>
          <a:endParaRPr lang="en-US"/>
        </a:p>
      </dgm:t>
    </dgm:pt>
    <dgm:pt modelId="{CBC210DB-1CEE-4B9A-AD36-87CFD9EB9E20}" type="sibTrans" cxnId="{ABAA2B2C-1F32-4D09-8E74-AE5F206FA8B0}">
      <dgm:prSet/>
      <dgm:spPr/>
      <dgm:t>
        <a:bodyPr/>
        <a:lstStyle/>
        <a:p>
          <a:endParaRPr lang="en-US"/>
        </a:p>
      </dgm:t>
    </dgm:pt>
    <dgm:pt modelId="{E80F3F17-0274-4728-AAD3-5730874AF5B2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smtClean="0">
              <a:latin typeface="Arial" pitchFamily="34" charset="0"/>
              <a:cs typeface="Arial" pitchFamily="34" charset="0"/>
            </a:rPr>
            <a:t>Small Hydro Power </a:t>
          </a:r>
          <a:endParaRPr lang="en-US" sz="2000" dirty="0">
            <a:latin typeface="Arial" pitchFamily="34" charset="0"/>
            <a:cs typeface="Arial" pitchFamily="34" charset="0"/>
          </a:endParaRPr>
        </a:p>
      </dgm:t>
    </dgm:pt>
    <dgm:pt modelId="{CA2F2285-D020-4958-995C-B991CB90A0E4}" type="parTrans" cxnId="{EF4687CC-18B8-4649-9974-A990B0A4FA2C}">
      <dgm:prSet/>
      <dgm:spPr/>
      <dgm:t>
        <a:bodyPr/>
        <a:lstStyle/>
        <a:p>
          <a:endParaRPr lang="en-US"/>
        </a:p>
      </dgm:t>
    </dgm:pt>
    <dgm:pt modelId="{2983F0A1-B50B-4F10-984B-A986765F1032}" type="sibTrans" cxnId="{EF4687CC-18B8-4649-9974-A990B0A4FA2C}">
      <dgm:prSet/>
      <dgm:spPr/>
      <dgm:t>
        <a:bodyPr/>
        <a:lstStyle/>
        <a:p>
          <a:endParaRPr lang="en-US"/>
        </a:p>
      </dgm:t>
    </dgm:pt>
    <dgm:pt modelId="{C9132686-B0F5-480D-BFBA-D1AF4A8BA225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smtClean="0">
              <a:latin typeface="Arial" pitchFamily="34" charset="0"/>
              <a:cs typeface="Arial" pitchFamily="34" charset="0"/>
            </a:rPr>
            <a:t>Biomass Energy</a:t>
          </a:r>
          <a:endParaRPr lang="en-US" sz="2000" dirty="0">
            <a:latin typeface="Arial" pitchFamily="34" charset="0"/>
            <a:cs typeface="Arial" pitchFamily="34" charset="0"/>
          </a:endParaRPr>
        </a:p>
      </dgm:t>
    </dgm:pt>
    <dgm:pt modelId="{91A2AB2E-E6BD-4302-A851-3CEED444676F}" type="parTrans" cxnId="{510E3BD9-2E30-4579-B406-4EC936DA7B55}">
      <dgm:prSet/>
      <dgm:spPr/>
      <dgm:t>
        <a:bodyPr/>
        <a:lstStyle/>
        <a:p>
          <a:endParaRPr lang="en-US"/>
        </a:p>
      </dgm:t>
    </dgm:pt>
    <dgm:pt modelId="{FED89FB9-668A-4F41-967E-4DCC0238C033}" type="sibTrans" cxnId="{510E3BD9-2E30-4579-B406-4EC936DA7B55}">
      <dgm:prSet/>
      <dgm:spPr/>
      <dgm:t>
        <a:bodyPr/>
        <a:lstStyle/>
        <a:p>
          <a:endParaRPr lang="en-US"/>
        </a:p>
      </dgm:t>
    </dgm:pt>
    <dgm:pt modelId="{D6135655-20D2-4EEB-81A3-BD2545442FA1}" type="pres">
      <dgm:prSet presAssocID="{25AC4798-BC56-4DF9-94D9-4052A4839FF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5CA495E-A1A9-4A73-8E88-E4527310D91D}" type="pres">
      <dgm:prSet presAssocID="{BA0D770E-1302-40C3-B626-ADD678B541AD}" presName="hierRoot1" presStyleCnt="0">
        <dgm:presLayoutVars>
          <dgm:hierBranch val="init"/>
        </dgm:presLayoutVars>
      </dgm:prSet>
      <dgm:spPr/>
    </dgm:pt>
    <dgm:pt modelId="{5A265D67-202A-4C2B-BB55-63B1DF01B165}" type="pres">
      <dgm:prSet presAssocID="{BA0D770E-1302-40C3-B626-ADD678B541AD}" presName="rootComposite1" presStyleCnt="0"/>
      <dgm:spPr/>
    </dgm:pt>
    <dgm:pt modelId="{87ABDB55-A2C9-44CF-B41B-CDB62526062F}" type="pres">
      <dgm:prSet presAssocID="{BA0D770E-1302-40C3-B626-ADD678B541AD}" presName="rootText1" presStyleLbl="node0" presStyleIdx="0" presStyleCnt="1" custScaleX="2896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536809-E692-4A09-ADB0-C741AFEEFEF3}" type="pres">
      <dgm:prSet presAssocID="{BA0D770E-1302-40C3-B626-ADD678B541A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0072EB2-4BC2-4E64-BA62-F8E9B29FB0CD}" type="pres">
      <dgm:prSet presAssocID="{BA0D770E-1302-40C3-B626-ADD678B541AD}" presName="hierChild2" presStyleCnt="0"/>
      <dgm:spPr/>
    </dgm:pt>
    <dgm:pt modelId="{8C1F666F-FF2E-4D34-831F-2C5EFF76024A}" type="pres">
      <dgm:prSet presAssocID="{2EC8DA0B-498F-4153-B95F-E9663B3FD1A9}" presName="Name37" presStyleLbl="parChTrans1D2" presStyleIdx="0" presStyleCnt="4"/>
      <dgm:spPr/>
      <dgm:t>
        <a:bodyPr/>
        <a:lstStyle/>
        <a:p>
          <a:endParaRPr lang="en-US"/>
        </a:p>
      </dgm:t>
    </dgm:pt>
    <dgm:pt modelId="{889642C8-7236-444D-8048-C65BB045C2C5}" type="pres">
      <dgm:prSet presAssocID="{FCF617EF-6996-4DDC-9BD4-D18C74392D54}" presName="hierRoot2" presStyleCnt="0">
        <dgm:presLayoutVars>
          <dgm:hierBranch val="init"/>
        </dgm:presLayoutVars>
      </dgm:prSet>
      <dgm:spPr/>
    </dgm:pt>
    <dgm:pt modelId="{0926E120-82B5-41A7-A6E8-4DD2E0DCF203}" type="pres">
      <dgm:prSet presAssocID="{FCF617EF-6996-4DDC-9BD4-D18C74392D54}" presName="rootComposite" presStyleCnt="0"/>
      <dgm:spPr/>
    </dgm:pt>
    <dgm:pt modelId="{51570355-69A5-4FEB-B03B-3A2982F36A8E}" type="pres">
      <dgm:prSet presAssocID="{FCF617EF-6996-4DDC-9BD4-D18C74392D54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E5D35F-AA4C-4171-861E-31371862269D}" type="pres">
      <dgm:prSet presAssocID="{FCF617EF-6996-4DDC-9BD4-D18C74392D54}" presName="rootConnector" presStyleLbl="node2" presStyleIdx="0" presStyleCnt="4"/>
      <dgm:spPr/>
      <dgm:t>
        <a:bodyPr/>
        <a:lstStyle/>
        <a:p>
          <a:endParaRPr lang="en-US"/>
        </a:p>
      </dgm:t>
    </dgm:pt>
    <dgm:pt modelId="{76A87978-4B40-4448-8DCF-3BB75DBE2D2D}" type="pres">
      <dgm:prSet presAssocID="{FCF617EF-6996-4DDC-9BD4-D18C74392D54}" presName="hierChild4" presStyleCnt="0"/>
      <dgm:spPr/>
    </dgm:pt>
    <dgm:pt modelId="{3F82F400-0354-4E71-BA10-B27E22214557}" type="pres">
      <dgm:prSet presAssocID="{FCF617EF-6996-4DDC-9BD4-D18C74392D54}" presName="hierChild5" presStyleCnt="0"/>
      <dgm:spPr/>
    </dgm:pt>
    <dgm:pt modelId="{DBB31130-4652-4D4D-838E-1359AA906006}" type="pres">
      <dgm:prSet presAssocID="{2A02DE07-1B99-4C6B-8014-4226F3B7C13F}" presName="Name37" presStyleLbl="parChTrans1D2" presStyleIdx="1" presStyleCnt="4"/>
      <dgm:spPr/>
      <dgm:t>
        <a:bodyPr/>
        <a:lstStyle/>
        <a:p>
          <a:endParaRPr lang="en-US"/>
        </a:p>
      </dgm:t>
    </dgm:pt>
    <dgm:pt modelId="{0C685A64-87D8-4922-B7D6-0D4832090E71}" type="pres">
      <dgm:prSet presAssocID="{6AC361D2-D9DD-4389-A03A-52F3A076C862}" presName="hierRoot2" presStyleCnt="0">
        <dgm:presLayoutVars>
          <dgm:hierBranch val="init"/>
        </dgm:presLayoutVars>
      </dgm:prSet>
      <dgm:spPr/>
    </dgm:pt>
    <dgm:pt modelId="{78B9DA08-C525-47C4-AD3F-AECDCED0B987}" type="pres">
      <dgm:prSet presAssocID="{6AC361D2-D9DD-4389-A03A-52F3A076C862}" presName="rootComposite" presStyleCnt="0"/>
      <dgm:spPr/>
    </dgm:pt>
    <dgm:pt modelId="{468015B4-A0BC-4BEA-8791-A22C18A6F968}" type="pres">
      <dgm:prSet presAssocID="{6AC361D2-D9DD-4389-A03A-52F3A076C862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3DB210-9CE1-43FE-AF98-AAE62F3861BB}" type="pres">
      <dgm:prSet presAssocID="{6AC361D2-D9DD-4389-A03A-52F3A076C862}" presName="rootConnector" presStyleLbl="node2" presStyleIdx="1" presStyleCnt="4"/>
      <dgm:spPr/>
      <dgm:t>
        <a:bodyPr/>
        <a:lstStyle/>
        <a:p>
          <a:endParaRPr lang="en-US"/>
        </a:p>
      </dgm:t>
    </dgm:pt>
    <dgm:pt modelId="{586A4519-459E-45FE-AB8F-471C4FD0BC98}" type="pres">
      <dgm:prSet presAssocID="{6AC361D2-D9DD-4389-A03A-52F3A076C862}" presName="hierChild4" presStyleCnt="0"/>
      <dgm:spPr/>
    </dgm:pt>
    <dgm:pt modelId="{924EB4AE-5B9E-4A0A-A653-40715C5CE99B}" type="pres">
      <dgm:prSet presAssocID="{6AC361D2-D9DD-4389-A03A-52F3A076C862}" presName="hierChild5" presStyleCnt="0"/>
      <dgm:spPr/>
    </dgm:pt>
    <dgm:pt modelId="{FBBC1B5F-E8F0-4839-BCE1-8C5214F6B2F9}" type="pres">
      <dgm:prSet presAssocID="{CA2F2285-D020-4958-995C-B991CB90A0E4}" presName="Name37" presStyleLbl="parChTrans1D2" presStyleIdx="2" presStyleCnt="4"/>
      <dgm:spPr/>
      <dgm:t>
        <a:bodyPr/>
        <a:lstStyle/>
        <a:p>
          <a:endParaRPr lang="en-US"/>
        </a:p>
      </dgm:t>
    </dgm:pt>
    <dgm:pt modelId="{9B9741E1-B297-4029-8666-6213BD6C8807}" type="pres">
      <dgm:prSet presAssocID="{E80F3F17-0274-4728-AAD3-5730874AF5B2}" presName="hierRoot2" presStyleCnt="0">
        <dgm:presLayoutVars>
          <dgm:hierBranch val="init"/>
        </dgm:presLayoutVars>
      </dgm:prSet>
      <dgm:spPr/>
    </dgm:pt>
    <dgm:pt modelId="{1B573F50-A9AE-4877-9CEA-490F6CB84BD2}" type="pres">
      <dgm:prSet presAssocID="{E80F3F17-0274-4728-AAD3-5730874AF5B2}" presName="rootComposite" presStyleCnt="0"/>
      <dgm:spPr/>
    </dgm:pt>
    <dgm:pt modelId="{A16BD71A-E535-429C-A1A2-FA914E58545A}" type="pres">
      <dgm:prSet presAssocID="{E80F3F17-0274-4728-AAD3-5730874AF5B2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1A6D607-49A5-4484-A163-A2A48F4B2999}" type="pres">
      <dgm:prSet presAssocID="{E80F3F17-0274-4728-AAD3-5730874AF5B2}" presName="rootConnector" presStyleLbl="node2" presStyleIdx="2" presStyleCnt="4"/>
      <dgm:spPr/>
      <dgm:t>
        <a:bodyPr/>
        <a:lstStyle/>
        <a:p>
          <a:endParaRPr lang="en-US"/>
        </a:p>
      </dgm:t>
    </dgm:pt>
    <dgm:pt modelId="{578A57A7-CBC3-4530-8D31-6C7351CF07C6}" type="pres">
      <dgm:prSet presAssocID="{E80F3F17-0274-4728-AAD3-5730874AF5B2}" presName="hierChild4" presStyleCnt="0"/>
      <dgm:spPr/>
    </dgm:pt>
    <dgm:pt modelId="{35688375-AD86-4A69-97F4-0F0FC4F2F36D}" type="pres">
      <dgm:prSet presAssocID="{E80F3F17-0274-4728-AAD3-5730874AF5B2}" presName="hierChild5" presStyleCnt="0"/>
      <dgm:spPr/>
    </dgm:pt>
    <dgm:pt modelId="{9C444F7D-54EC-4868-A951-E7BD716734AF}" type="pres">
      <dgm:prSet presAssocID="{91A2AB2E-E6BD-4302-A851-3CEED444676F}" presName="Name37" presStyleLbl="parChTrans1D2" presStyleIdx="3" presStyleCnt="4"/>
      <dgm:spPr/>
      <dgm:t>
        <a:bodyPr/>
        <a:lstStyle/>
        <a:p>
          <a:endParaRPr lang="en-US"/>
        </a:p>
      </dgm:t>
    </dgm:pt>
    <dgm:pt modelId="{39816209-A25E-4833-AD61-F65A5710BB8B}" type="pres">
      <dgm:prSet presAssocID="{C9132686-B0F5-480D-BFBA-D1AF4A8BA225}" presName="hierRoot2" presStyleCnt="0">
        <dgm:presLayoutVars>
          <dgm:hierBranch val="init"/>
        </dgm:presLayoutVars>
      </dgm:prSet>
      <dgm:spPr/>
    </dgm:pt>
    <dgm:pt modelId="{70DA9FB8-9DB0-4914-8F95-0F9C3338D51C}" type="pres">
      <dgm:prSet presAssocID="{C9132686-B0F5-480D-BFBA-D1AF4A8BA225}" presName="rootComposite" presStyleCnt="0"/>
      <dgm:spPr/>
    </dgm:pt>
    <dgm:pt modelId="{A3A04EC2-9432-4CE5-B0F4-9F2C07822523}" type="pres">
      <dgm:prSet presAssocID="{C9132686-B0F5-480D-BFBA-D1AF4A8BA225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06D637-3F6C-4335-8EC9-36C1E08DB77A}" type="pres">
      <dgm:prSet presAssocID="{C9132686-B0F5-480D-BFBA-D1AF4A8BA225}" presName="rootConnector" presStyleLbl="node2" presStyleIdx="3" presStyleCnt="4"/>
      <dgm:spPr/>
      <dgm:t>
        <a:bodyPr/>
        <a:lstStyle/>
        <a:p>
          <a:endParaRPr lang="en-US"/>
        </a:p>
      </dgm:t>
    </dgm:pt>
    <dgm:pt modelId="{D6737B93-AFDB-4271-BBE3-C92E421743D0}" type="pres">
      <dgm:prSet presAssocID="{C9132686-B0F5-480D-BFBA-D1AF4A8BA225}" presName="hierChild4" presStyleCnt="0"/>
      <dgm:spPr/>
    </dgm:pt>
    <dgm:pt modelId="{FAB0D77B-8078-495F-9DF6-9954E1529ABD}" type="pres">
      <dgm:prSet presAssocID="{C9132686-B0F5-480D-BFBA-D1AF4A8BA225}" presName="hierChild5" presStyleCnt="0"/>
      <dgm:spPr/>
    </dgm:pt>
    <dgm:pt modelId="{5D1ECDA8-D585-43D0-82EB-44C356AAA586}" type="pres">
      <dgm:prSet presAssocID="{BA0D770E-1302-40C3-B626-ADD678B541AD}" presName="hierChild3" presStyleCnt="0"/>
      <dgm:spPr/>
    </dgm:pt>
  </dgm:ptLst>
  <dgm:cxnLst>
    <dgm:cxn modelId="{73B2A6A2-0103-417A-AEA7-4736F5C35BC8}" type="presOf" srcId="{CA2F2285-D020-4958-995C-B991CB90A0E4}" destId="{FBBC1B5F-E8F0-4839-BCE1-8C5214F6B2F9}" srcOrd="0" destOrd="0" presId="urn:microsoft.com/office/officeart/2005/8/layout/orgChart1"/>
    <dgm:cxn modelId="{3E175A6B-A452-48C3-ABE7-CDDBAFC916AB}" type="presOf" srcId="{91A2AB2E-E6BD-4302-A851-3CEED444676F}" destId="{9C444F7D-54EC-4868-A951-E7BD716734AF}" srcOrd="0" destOrd="0" presId="urn:microsoft.com/office/officeart/2005/8/layout/orgChart1"/>
    <dgm:cxn modelId="{1CE631D5-72C1-4AF2-829D-DB1F20201F07}" type="presOf" srcId="{FCF617EF-6996-4DDC-9BD4-D18C74392D54}" destId="{7DE5D35F-AA4C-4171-861E-31371862269D}" srcOrd="1" destOrd="0" presId="urn:microsoft.com/office/officeart/2005/8/layout/orgChart1"/>
    <dgm:cxn modelId="{209B210A-DE49-4541-9BBC-705AA54C6A8C}" type="presOf" srcId="{25AC4798-BC56-4DF9-94D9-4052A4839FFC}" destId="{D6135655-20D2-4EEB-81A3-BD2545442FA1}" srcOrd="0" destOrd="0" presId="urn:microsoft.com/office/officeart/2005/8/layout/orgChart1"/>
    <dgm:cxn modelId="{144838BF-4709-4B85-A331-1C90BE8147B3}" type="presOf" srcId="{BA0D770E-1302-40C3-B626-ADD678B541AD}" destId="{87ABDB55-A2C9-44CF-B41B-CDB62526062F}" srcOrd="0" destOrd="0" presId="urn:microsoft.com/office/officeart/2005/8/layout/orgChart1"/>
    <dgm:cxn modelId="{B2A5C723-8EB0-439B-9944-F57EB51AE89D}" type="presOf" srcId="{6AC361D2-D9DD-4389-A03A-52F3A076C862}" destId="{FF3DB210-9CE1-43FE-AF98-AAE62F3861BB}" srcOrd="1" destOrd="0" presId="urn:microsoft.com/office/officeart/2005/8/layout/orgChart1"/>
    <dgm:cxn modelId="{3EAFB778-2289-4CEA-B0EA-2AE2F1923115}" type="presOf" srcId="{BA0D770E-1302-40C3-B626-ADD678B541AD}" destId="{9F536809-E692-4A09-ADB0-C741AFEEFEF3}" srcOrd="1" destOrd="0" presId="urn:microsoft.com/office/officeart/2005/8/layout/orgChart1"/>
    <dgm:cxn modelId="{ABAA2B2C-1F32-4D09-8E74-AE5F206FA8B0}" srcId="{BA0D770E-1302-40C3-B626-ADD678B541AD}" destId="{6AC361D2-D9DD-4389-A03A-52F3A076C862}" srcOrd="1" destOrd="0" parTransId="{2A02DE07-1B99-4C6B-8014-4226F3B7C13F}" sibTransId="{CBC210DB-1CEE-4B9A-AD36-87CFD9EB9E20}"/>
    <dgm:cxn modelId="{ED4ECA58-4D13-4744-87F5-A9BAFE04E7BC}" type="presOf" srcId="{FCF617EF-6996-4DDC-9BD4-D18C74392D54}" destId="{51570355-69A5-4FEB-B03B-3A2982F36A8E}" srcOrd="0" destOrd="0" presId="urn:microsoft.com/office/officeart/2005/8/layout/orgChart1"/>
    <dgm:cxn modelId="{E35B5BE9-1649-43C9-9D15-A3FDF5297BED}" type="presOf" srcId="{6AC361D2-D9DD-4389-A03A-52F3A076C862}" destId="{468015B4-A0BC-4BEA-8791-A22C18A6F968}" srcOrd="0" destOrd="0" presId="urn:microsoft.com/office/officeart/2005/8/layout/orgChart1"/>
    <dgm:cxn modelId="{E540A4F2-830A-4B03-A2F6-76DD5498B734}" srcId="{25AC4798-BC56-4DF9-94D9-4052A4839FFC}" destId="{BA0D770E-1302-40C3-B626-ADD678B541AD}" srcOrd="0" destOrd="0" parTransId="{F6E336F6-3FAD-4FFD-9042-BF0098C43F0B}" sibTransId="{C70BE100-22E1-45B5-B5C2-E11208365233}"/>
    <dgm:cxn modelId="{0437FD1B-BAA1-4E76-B72D-C562A04BA8FB}" type="presOf" srcId="{C9132686-B0F5-480D-BFBA-D1AF4A8BA225}" destId="{A3A04EC2-9432-4CE5-B0F4-9F2C07822523}" srcOrd="0" destOrd="0" presId="urn:microsoft.com/office/officeart/2005/8/layout/orgChart1"/>
    <dgm:cxn modelId="{7F24B9C6-C4C3-49BE-A10B-332E1339A48F}" type="presOf" srcId="{2A02DE07-1B99-4C6B-8014-4226F3B7C13F}" destId="{DBB31130-4652-4D4D-838E-1359AA906006}" srcOrd="0" destOrd="0" presId="urn:microsoft.com/office/officeart/2005/8/layout/orgChart1"/>
    <dgm:cxn modelId="{EF4687CC-18B8-4649-9974-A990B0A4FA2C}" srcId="{BA0D770E-1302-40C3-B626-ADD678B541AD}" destId="{E80F3F17-0274-4728-AAD3-5730874AF5B2}" srcOrd="2" destOrd="0" parTransId="{CA2F2285-D020-4958-995C-B991CB90A0E4}" sibTransId="{2983F0A1-B50B-4F10-984B-A986765F1032}"/>
    <dgm:cxn modelId="{F4D52883-E435-40B7-979E-AF36E659B12A}" type="presOf" srcId="{C9132686-B0F5-480D-BFBA-D1AF4A8BA225}" destId="{7506D637-3F6C-4335-8EC9-36C1E08DB77A}" srcOrd="1" destOrd="0" presId="urn:microsoft.com/office/officeart/2005/8/layout/orgChart1"/>
    <dgm:cxn modelId="{510E3BD9-2E30-4579-B406-4EC936DA7B55}" srcId="{BA0D770E-1302-40C3-B626-ADD678B541AD}" destId="{C9132686-B0F5-480D-BFBA-D1AF4A8BA225}" srcOrd="3" destOrd="0" parTransId="{91A2AB2E-E6BD-4302-A851-3CEED444676F}" sibTransId="{FED89FB9-668A-4F41-967E-4DCC0238C033}"/>
    <dgm:cxn modelId="{AE0F59D7-BD34-4737-8362-AD55FEA94D7F}" type="presOf" srcId="{E80F3F17-0274-4728-AAD3-5730874AF5B2}" destId="{A16BD71A-E535-429C-A1A2-FA914E58545A}" srcOrd="0" destOrd="0" presId="urn:microsoft.com/office/officeart/2005/8/layout/orgChart1"/>
    <dgm:cxn modelId="{544C0A17-4D9B-43D9-9360-ED616AA5FF6A}" type="presOf" srcId="{2EC8DA0B-498F-4153-B95F-E9663B3FD1A9}" destId="{8C1F666F-FF2E-4D34-831F-2C5EFF76024A}" srcOrd="0" destOrd="0" presId="urn:microsoft.com/office/officeart/2005/8/layout/orgChart1"/>
    <dgm:cxn modelId="{9214C4FC-7B05-40F7-BB92-3566CDF7CD0A}" type="presOf" srcId="{E80F3F17-0274-4728-AAD3-5730874AF5B2}" destId="{11A6D607-49A5-4484-A163-A2A48F4B2999}" srcOrd="1" destOrd="0" presId="urn:microsoft.com/office/officeart/2005/8/layout/orgChart1"/>
    <dgm:cxn modelId="{490B5E48-15A0-4DA8-ADA6-A45C38D69EDB}" srcId="{BA0D770E-1302-40C3-B626-ADD678B541AD}" destId="{FCF617EF-6996-4DDC-9BD4-D18C74392D54}" srcOrd="0" destOrd="0" parTransId="{2EC8DA0B-498F-4153-B95F-E9663B3FD1A9}" sibTransId="{AAC9C5F3-A265-44FD-9DE3-F0144D909F17}"/>
    <dgm:cxn modelId="{00AF0AD2-A1A6-44CF-B635-3DF933DED497}" type="presParOf" srcId="{D6135655-20D2-4EEB-81A3-BD2545442FA1}" destId="{C5CA495E-A1A9-4A73-8E88-E4527310D91D}" srcOrd="0" destOrd="0" presId="urn:microsoft.com/office/officeart/2005/8/layout/orgChart1"/>
    <dgm:cxn modelId="{96359C11-3525-4116-A419-0B15C254515C}" type="presParOf" srcId="{C5CA495E-A1A9-4A73-8E88-E4527310D91D}" destId="{5A265D67-202A-4C2B-BB55-63B1DF01B165}" srcOrd="0" destOrd="0" presId="urn:microsoft.com/office/officeart/2005/8/layout/orgChart1"/>
    <dgm:cxn modelId="{2EF64527-9FB1-4EF3-B662-2F15C4BDF369}" type="presParOf" srcId="{5A265D67-202A-4C2B-BB55-63B1DF01B165}" destId="{87ABDB55-A2C9-44CF-B41B-CDB62526062F}" srcOrd="0" destOrd="0" presId="urn:microsoft.com/office/officeart/2005/8/layout/orgChart1"/>
    <dgm:cxn modelId="{C210097C-C741-4A39-8BD8-2C15900DBFA3}" type="presParOf" srcId="{5A265D67-202A-4C2B-BB55-63B1DF01B165}" destId="{9F536809-E692-4A09-ADB0-C741AFEEFEF3}" srcOrd="1" destOrd="0" presId="urn:microsoft.com/office/officeart/2005/8/layout/orgChart1"/>
    <dgm:cxn modelId="{3F61E10D-4EC6-4D08-905F-4CC9C1021684}" type="presParOf" srcId="{C5CA495E-A1A9-4A73-8E88-E4527310D91D}" destId="{20072EB2-4BC2-4E64-BA62-F8E9B29FB0CD}" srcOrd="1" destOrd="0" presId="urn:microsoft.com/office/officeart/2005/8/layout/orgChart1"/>
    <dgm:cxn modelId="{1805868C-4B53-4680-94E4-6E19B7E06849}" type="presParOf" srcId="{20072EB2-4BC2-4E64-BA62-F8E9B29FB0CD}" destId="{8C1F666F-FF2E-4D34-831F-2C5EFF76024A}" srcOrd="0" destOrd="0" presId="urn:microsoft.com/office/officeart/2005/8/layout/orgChart1"/>
    <dgm:cxn modelId="{CF65944D-5678-40E7-8A16-0CA07EA0F263}" type="presParOf" srcId="{20072EB2-4BC2-4E64-BA62-F8E9B29FB0CD}" destId="{889642C8-7236-444D-8048-C65BB045C2C5}" srcOrd="1" destOrd="0" presId="urn:microsoft.com/office/officeart/2005/8/layout/orgChart1"/>
    <dgm:cxn modelId="{CBBDB972-B686-4A12-8DDF-5765C43DC8DA}" type="presParOf" srcId="{889642C8-7236-444D-8048-C65BB045C2C5}" destId="{0926E120-82B5-41A7-A6E8-4DD2E0DCF203}" srcOrd="0" destOrd="0" presId="urn:microsoft.com/office/officeart/2005/8/layout/orgChart1"/>
    <dgm:cxn modelId="{1B33E684-9042-49EF-A7F0-78E86352FB3D}" type="presParOf" srcId="{0926E120-82B5-41A7-A6E8-4DD2E0DCF203}" destId="{51570355-69A5-4FEB-B03B-3A2982F36A8E}" srcOrd="0" destOrd="0" presId="urn:microsoft.com/office/officeart/2005/8/layout/orgChart1"/>
    <dgm:cxn modelId="{BFA0C5FA-DEB0-40CE-B526-21E5F63CB63F}" type="presParOf" srcId="{0926E120-82B5-41A7-A6E8-4DD2E0DCF203}" destId="{7DE5D35F-AA4C-4171-861E-31371862269D}" srcOrd="1" destOrd="0" presId="urn:microsoft.com/office/officeart/2005/8/layout/orgChart1"/>
    <dgm:cxn modelId="{D54FFB78-E2C4-430D-A0BA-54C9E3C93888}" type="presParOf" srcId="{889642C8-7236-444D-8048-C65BB045C2C5}" destId="{76A87978-4B40-4448-8DCF-3BB75DBE2D2D}" srcOrd="1" destOrd="0" presId="urn:microsoft.com/office/officeart/2005/8/layout/orgChart1"/>
    <dgm:cxn modelId="{963640DF-5D61-4218-B238-6A573A4A30A6}" type="presParOf" srcId="{889642C8-7236-444D-8048-C65BB045C2C5}" destId="{3F82F400-0354-4E71-BA10-B27E22214557}" srcOrd="2" destOrd="0" presId="urn:microsoft.com/office/officeart/2005/8/layout/orgChart1"/>
    <dgm:cxn modelId="{1F2FBF5F-82B5-4DAF-8757-DB6D42A431D8}" type="presParOf" srcId="{20072EB2-4BC2-4E64-BA62-F8E9B29FB0CD}" destId="{DBB31130-4652-4D4D-838E-1359AA906006}" srcOrd="2" destOrd="0" presId="urn:microsoft.com/office/officeart/2005/8/layout/orgChart1"/>
    <dgm:cxn modelId="{CEFA6BBA-6DB1-4C50-8CA2-E66A34CCB3FA}" type="presParOf" srcId="{20072EB2-4BC2-4E64-BA62-F8E9B29FB0CD}" destId="{0C685A64-87D8-4922-B7D6-0D4832090E71}" srcOrd="3" destOrd="0" presId="urn:microsoft.com/office/officeart/2005/8/layout/orgChart1"/>
    <dgm:cxn modelId="{71C3989F-8F97-475B-B530-4CC0AC11B67C}" type="presParOf" srcId="{0C685A64-87D8-4922-B7D6-0D4832090E71}" destId="{78B9DA08-C525-47C4-AD3F-AECDCED0B987}" srcOrd="0" destOrd="0" presId="urn:microsoft.com/office/officeart/2005/8/layout/orgChart1"/>
    <dgm:cxn modelId="{DAA98038-6666-4828-8A45-5798F3E7F040}" type="presParOf" srcId="{78B9DA08-C525-47C4-AD3F-AECDCED0B987}" destId="{468015B4-A0BC-4BEA-8791-A22C18A6F968}" srcOrd="0" destOrd="0" presId="urn:microsoft.com/office/officeart/2005/8/layout/orgChart1"/>
    <dgm:cxn modelId="{B1E561EE-4736-4CB8-9453-F9F55EB60997}" type="presParOf" srcId="{78B9DA08-C525-47C4-AD3F-AECDCED0B987}" destId="{FF3DB210-9CE1-43FE-AF98-AAE62F3861BB}" srcOrd="1" destOrd="0" presId="urn:microsoft.com/office/officeart/2005/8/layout/orgChart1"/>
    <dgm:cxn modelId="{8A0EE15D-E206-4377-AB07-48E43B364813}" type="presParOf" srcId="{0C685A64-87D8-4922-B7D6-0D4832090E71}" destId="{586A4519-459E-45FE-AB8F-471C4FD0BC98}" srcOrd="1" destOrd="0" presId="urn:microsoft.com/office/officeart/2005/8/layout/orgChart1"/>
    <dgm:cxn modelId="{9045A52F-F369-49DB-8163-E55B8387C3F4}" type="presParOf" srcId="{0C685A64-87D8-4922-B7D6-0D4832090E71}" destId="{924EB4AE-5B9E-4A0A-A653-40715C5CE99B}" srcOrd="2" destOrd="0" presId="urn:microsoft.com/office/officeart/2005/8/layout/orgChart1"/>
    <dgm:cxn modelId="{7CF41333-7D1F-4689-8878-FBAC35FCFCE4}" type="presParOf" srcId="{20072EB2-4BC2-4E64-BA62-F8E9B29FB0CD}" destId="{FBBC1B5F-E8F0-4839-BCE1-8C5214F6B2F9}" srcOrd="4" destOrd="0" presId="urn:microsoft.com/office/officeart/2005/8/layout/orgChart1"/>
    <dgm:cxn modelId="{048EFA7A-16DC-4E37-BFE2-90A2EE1D7330}" type="presParOf" srcId="{20072EB2-4BC2-4E64-BA62-F8E9B29FB0CD}" destId="{9B9741E1-B297-4029-8666-6213BD6C8807}" srcOrd="5" destOrd="0" presId="urn:microsoft.com/office/officeart/2005/8/layout/orgChart1"/>
    <dgm:cxn modelId="{92FD0943-DFD0-4604-B4A8-2883262F75B6}" type="presParOf" srcId="{9B9741E1-B297-4029-8666-6213BD6C8807}" destId="{1B573F50-A9AE-4877-9CEA-490F6CB84BD2}" srcOrd="0" destOrd="0" presId="urn:microsoft.com/office/officeart/2005/8/layout/orgChart1"/>
    <dgm:cxn modelId="{063236E9-4C97-4BA0-9C29-B1966B3C6D63}" type="presParOf" srcId="{1B573F50-A9AE-4877-9CEA-490F6CB84BD2}" destId="{A16BD71A-E535-429C-A1A2-FA914E58545A}" srcOrd="0" destOrd="0" presId="urn:microsoft.com/office/officeart/2005/8/layout/orgChart1"/>
    <dgm:cxn modelId="{26825FBF-F9C0-420A-B0EC-7AC72E653C83}" type="presParOf" srcId="{1B573F50-A9AE-4877-9CEA-490F6CB84BD2}" destId="{11A6D607-49A5-4484-A163-A2A48F4B2999}" srcOrd="1" destOrd="0" presId="urn:microsoft.com/office/officeart/2005/8/layout/orgChart1"/>
    <dgm:cxn modelId="{A91F72E2-DEFE-47AF-978E-9FD11A151626}" type="presParOf" srcId="{9B9741E1-B297-4029-8666-6213BD6C8807}" destId="{578A57A7-CBC3-4530-8D31-6C7351CF07C6}" srcOrd="1" destOrd="0" presId="urn:microsoft.com/office/officeart/2005/8/layout/orgChart1"/>
    <dgm:cxn modelId="{DA9DECE7-4DDD-45F2-90E7-E721B14FCD2C}" type="presParOf" srcId="{9B9741E1-B297-4029-8666-6213BD6C8807}" destId="{35688375-AD86-4A69-97F4-0F0FC4F2F36D}" srcOrd="2" destOrd="0" presId="urn:microsoft.com/office/officeart/2005/8/layout/orgChart1"/>
    <dgm:cxn modelId="{7B77A725-A800-415F-8D05-6B0B00B2F664}" type="presParOf" srcId="{20072EB2-4BC2-4E64-BA62-F8E9B29FB0CD}" destId="{9C444F7D-54EC-4868-A951-E7BD716734AF}" srcOrd="6" destOrd="0" presId="urn:microsoft.com/office/officeart/2005/8/layout/orgChart1"/>
    <dgm:cxn modelId="{483A2862-EE62-42F2-A17F-2E67A455A92F}" type="presParOf" srcId="{20072EB2-4BC2-4E64-BA62-F8E9B29FB0CD}" destId="{39816209-A25E-4833-AD61-F65A5710BB8B}" srcOrd="7" destOrd="0" presId="urn:microsoft.com/office/officeart/2005/8/layout/orgChart1"/>
    <dgm:cxn modelId="{85A453EA-8F3C-456F-9E4D-F5A63EBA5535}" type="presParOf" srcId="{39816209-A25E-4833-AD61-F65A5710BB8B}" destId="{70DA9FB8-9DB0-4914-8F95-0F9C3338D51C}" srcOrd="0" destOrd="0" presId="urn:microsoft.com/office/officeart/2005/8/layout/orgChart1"/>
    <dgm:cxn modelId="{83AC733F-32A7-4250-84CE-81F11F14C8C8}" type="presParOf" srcId="{70DA9FB8-9DB0-4914-8F95-0F9C3338D51C}" destId="{A3A04EC2-9432-4CE5-B0F4-9F2C07822523}" srcOrd="0" destOrd="0" presId="urn:microsoft.com/office/officeart/2005/8/layout/orgChart1"/>
    <dgm:cxn modelId="{BB648F2F-64FB-44B9-B716-CA354B42A058}" type="presParOf" srcId="{70DA9FB8-9DB0-4914-8F95-0F9C3338D51C}" destId="{7506D637-3F6C-4335-8EC9-36C1E08DB77A}" srcOrd="1" destOrd="0" presId="urn:microsoft.com/office/officeart/2005/8/layout/orgChart1"/>
    <dgm:cxn modelId="{745751C1-A579-4132-AF41-A9F22F27DEF0}" type="presParOf" srcId="{39816209-A25E-4833-AD61-F65A5710BB8B}" destId="{D6737B93-AFDB-4271-BBE3-C92E421743D0}" srcOrd="1" destOrd="0" presId="urn:microsoft.com/office/officeart/2005/8/layout/orgChart1"/>
    <dgm:cxn modelId="{5FB6FC4E-C5A4-4F3F-992A-9CA8F10C54DF}" type="presParOf" srcId="{39816209-A25E-4833-AD61-F65A5710BB8B}" destId="{FAB0D77B-8078-495F-9DF6-9954E1529ABD}" srcOrd="2" destOrd="0" presId="urn:microsoft.com/office/officeart/2005/8/layout/orgChart1"/>
    <dgm:cxn modelId="{9AD1F147-FA71-4696-AB16-BE31713339C1}" type="presParOf" srcId="{C5CA495E-A1A9-4A73-8E88-E4527310D91D}" destId="{5D1ECDA8-D585-43D0-82EB-44C356AAA586}" srcOrd="2" destOrd="0" presId="urn:microsoft.com/office/officeart/2005/8/layout/orgChar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0BDE00-C916-4B17-B3BD-5C95518F2FE4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027AC0-23C9-44D1-97FD-506CA3545755}">
      <dgm:prSet phldrT="[Text]" custT="1"/>
      <dgm:spPr/>
      <dgm:t>
        <a:bodyPr/>
        <a:lstStyle/>
        <a:p>
          <a:r>
            <a:rPr lang="en-US" sz="2400" b="1" dirty="0" smtClean="0">
              <a:latin typeface="Arial" pitchFamily="34" charset="0"/>
              <a:cs typeface="Arial" pitchFamily="34" charset="0"/>
            </a:rPr>
            <a:t>R&amp;D</a:t>
          </a:r>
          <a:endParaRPr lang="en-US" sz="2400" b="1" dirty="0">
            <a:latin typeface="Arial" pitchFamily="34" charset="0"/>
            <a:cs typeface="Arial" pitchFamily="34" charset="0"/>
          </a:endParaRPr>
        </a:p>
      </dgm:t>
    </dgm:pt>
    <dgm:pt modelId="{9772B408-1EF1-4576-836B-3E8E4D623FB3}" type="parTrans" cxnId="{B8795373-A143-48E8-BED7-D68E6BD695B0}">
      <dgm:prSet/>
      <dgm:spPr/>
      <dgm:t>
        <a:bodyPr/>
        <a:lstStyle/>
        <a:p>
          <a:endParaRPr lang="en-US"/>
        </a:p>
      </dgm:t>
    </dgm:pt>
    <dgm:pt modelId="{BA53F65E-FEE1-4830-B46E-4A968ED9DD70}" type="sibTrans" cxnId="{B8795373-A143-48E8-BED7-D68E6BD695B0}">
      <dgm:prSet/>
      <dgm:spPr/>
      <dgm:t>
        <a:bodyPr/>
        <a:lstStyle/>
        <a:p>
          <a:endParaRPr lang="en-US"/>
        </a:p>
      </dgm:t>
    </dgm:pt>
    <dgm:pt modelId="{D1DAEDE6-9823-498A-B43D-0FFA63AF96B4}">
      <dgm:prSet phldrT="[Text]" custT="1"/>
      <dgm:spPr/>
      <dgm:t>
        <a:bodyPr/>
        <a:lstStyle/>
        <a:p>
          <a:r>
            <a:rPr lang="en-US" sz="1800" dirty="0" smtClean="0">
              <a:latin typeface="Arial" pitchFamily="34" charset="0"/>
              <a:cs typeface="Arial" pitchFamily="34" charset="0"/>
            </a:rPr>
            <a:t>To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carry out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any other activities in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the field of RE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for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R&amp;D</a:t>
          </a:r>
          <a:endParaRPr lang="en-US" sz="18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645F73D0-0627-4AC0-BE48-D26AF534B1D4}" type="parTrans" cxnId="{026FECFF-6829-4881-83C5-CAFF7193636C}">
      <dgm:prSet/>
      <dgm:spPr/>
      <dgm:t>
        <a:bodyPr/>
        <a:lstStyle/>
        <a:p>
          <a:endParaRPr lang="en-US"/>
        </a:p>
      </dgm:t>
    </dgm:pt>
    <dgm:pt modelId="{2D9534F0-2CE6-4923-990D-74B4451A51B9}" type="sibTrans" cxnId="{026FECFF-6829-4881-83C5-CAFF7193636C}">
      <dgm:prSet/>
      <dgm:spPr/>
      <dgm:t>
        <a:bodyPr/>
        <a:lstStyle/>
        <a:p>
          <a:endParaRPr lang="en-US"/>
        </a:p>
      </dgm:t>
    </dgm:pt>
    <dgm:pt modelId="{BAFFE1CE-E12C-4D3F-B170-99273A9F4279}">
      <dgm:prSet phldrT="[Text]" custT="1"/>
      <dgm:spPr/>
      <dgm:t>
        <a:bodyPr/>
        <a:lstStyle/>
        <a:p>
          <a:r>
            <a:rPr lang="en-US" sz="2000" b="1" dirty="0" smtClean="0">
              <a:latin typeface="Arial" pitchFamily="34" charset="0"/>
              <a:cs typeface="Arial" pitchFamily="34" charset="0"/>
            </a:rPr>
            <a:t>HRD and Capacity Building</a:t>
          </a:r>
          <a:endParaRPr lang="en-US" sz="2000" b="1" dirty="0">
            <a:latin typeface="Arial" pitchFamily="34" charset="0"/>
            <a:cs typeface="Arial" pitchFamily="34" charset="0"/>
          </a:endParaRPr>
        </a:p>
      </dgm:t>
    </dgm:pt>
    <dgm:pt modelId="{A00BA2FC-669A-4C57-AF73-C0CD27AE519C}" type="parTrans" cxnId="{87617ABF-C3C8-44DB-9BA8-70F6CA8C268E}">
      <dgm:prSet/>
      <dgm:spPr/>
      <dgm:t>
        <a:bodyPr/>
        <a:lstStyle/>
        <a:p>
          <a:endParaRPr lang="en-US"/>
        </a:p>
      </dgm:t>
    </dgm:pt>
    <dgm:pt modelId="{619EE443-10AA-4198-AE26-CE4037CEDD30}" type="sibTrans" cxnId="{87617ABF-C3C8-44DB-9BA8-70F6CA8C268E}">
      <dgm:prSet/>
      <dgm:spPr/>
      <dgm:t>
        <a:bodyPr/>
        <a:lstStyle/>
        <a:p>
          <a:endParaRPr lang="en-US"/>
        </a:p>
      </dgm:t>
    </dgm:pt>
    <dgm:pt modelId="{F58F7C6C-740F-4CD9-8288-767FCBBFB042}">
      <dgm:prSet phldrT="[Text]" custT="1"/>
      <dgm:spPr/>
      <dgm:t>
        <a:bodyPr/>
        <a:lstStyle/>
        <a:p>
          <a:pPr algn="just"/>
          <a:r>
            <a:rPr lang="en-US" sz="1700" dirty="0" smtClean="0">
              <a:latin typeface="Arial" pitchFamily="34" charset="0"/>
              <a:cs typeface="Arial" pitchFamily="34" charset="0"/>
            </a:rPr>
            <a:t>To </a:t>
          </a:r>
          <a:r>
            <a:rPr lang="en-US" sz="17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contribute</a:t>
          </a:r>
          <a:r>
            <a:rPr lang="en-US" sz="1700" dirty="0" smtClean="0">
              <a:latin typeface="Arial" pitchFamily="34" charset="0"/>
              <a:cs typeface="Arial" pitchFamily="34" charset="0"/>
            </a:rPr>
            <a:t> the skillful and practical training on RE technology and applications and </a:t>
          </a:r>
          <a:r>
            <a:rPr lang="en-US" sz="17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to come out skillful technicians </a:t>
          </a:r>
          <a:r>
            <a:rPr lang="en-US" sz="1700" dirty="0" smtClean="0">
              <a:latin typeface="Arial" pitchFamily="34" charset="0"/>
              <a:cs typeface="Arial" pitchFamily="34" charset="0"/>
            </a:rPr>
            <a:t>in RE field.</a:t>
          </a:r>
          <a:endParaRPr lang="en-US" sz="1700" dirty="0">
            <a:latin typeface="Arial" pitchFamily="34" charset="0"/>
            <a:cs typeface="Arial" pitchFamily="34" charset="0"/>
          </a:endParaRPr>
        </a:p>
      </dgm:t>
    </dgm:pt>
    <dgm:pt modelId="{1DF6A297-CD6B-4D2D-99DB-213311F5A00C}" type="parTrans" cxnId="{A089CE1D-36A1-4003-8B31-9982845DC231}">
      <dgm:prSet/>
      <dgm:spPr/>
      <dgm:t>
        <a:bodyPr/>
        <a:lstStyle/>
        <a:p>
          <a:endParaRPr lang="en-US"/>
        </a:p>
      </dgm:t>
    </dgm:pt>
    <dgm:pt modelId="{34B2EF25-0C34-4F2F-A5FF-F8ADA0490EDF}" type="sibTrans" cxnId="{A089CE1D-36A1-4003-8B31-9982845DC231}">
      <dgm:prSet/>
      <dgm:spPr/>
      <dgm:t>
        <a:bodyPr/>
        <a:lstStyle/>
        <a:p>
          <a:endParaRPr lang="en-US"/>
        </a:p>
      </dgm:t>
    </dgm:pt>
    <dgm:pt modelId="{033BBA27-09BF-4886-B716-EC3DA1F8CF66}">
      <dgm:prSet phldrT="[Text]" custT="1"/>
      <dgm:spPr/>
      <dgm:t>
        <a:bodyPr/>
        <a:lstStyle/>
        <a:p>
          <a:r>
            <a:rPr lang="en-US" sz="2400" b="1" dirty="0" smtClean="0">
              <a:latin typeface="Arial" pitchFamily="34" charset="0"/>
              <a:cs typeface="Arial" pitchFamily="34" charset="0"/>
            </a:rPr>
            <a:t>Policy</a:t>
          </a:r>
          <a:endParaRPr lang="en-US" sz="2400" b="1" dirty="0">
            <a:latin typeface="Arial" pitchFamily="34" charset="0"/>
            <a:cs typeface="Arial" pitchFamily="34" charset="0"/>
          </a:endParaRPr>
        </a:p>
      </dgm:t>
    </dgm:pt>
    <dgm:pt modelId="{727BC905-24C8-46BA-B315-CEDA16CFB298}" type="parTrans" cxnId="{B63BB295-54EA-4166-92A1-8765C4E08C56}">
      <dgm:prSet/>
      <dgm:spPr/>
      <dgm:t>
        <a:bodyPr/>
        <a:lstStyle/>
        <a:p>
          <a:endParaRPr lang="en-US"/>
        </a:p>
      </dgm:t>
    </dgm:pt>
    <dgm:pt modelId="{B78D0B57-9DBA-47C1-9460-135444811A2E}" type="sibTrans" cxnId="{B63BB295-54EA-4166-92A1-8765C4E08C56}">
      <dgm:prSet/>
      <dgm:spPr/>
      <dgm:t>
        <a:bodyPr/>
        <a:lstStyle/>
        <a:p>
          <a:endParaRPr lang="en-US"/>
        </a:p>
      </dgm:t>
    </dgm:pt>
    <dgm:pt modelId="{C0186F20-1429-4ADF-B658-8E003CAC56B6}">
      <dgm:prSet phldrT="[Text]" custT="1"/>
      <dgm:spPr/>
      <dgm:t>
        <a:bodyPr/>
        <a:lstStyle/>
        <a:p>
          <a:r>
            <a:rPr lang="en-US" sz="1800" b="0" dirty="0" smtClean="0">
              <a:latin typeface="Arial" pitchFamily="34" charset="0"/>
              <a:cs typeface="Arial" pitchFamily="34" charset="0"/>
            </a:rPr>
            <a:t>To formulate the </a:t>
          </a:r>
          <a:r>
            <a:rPr lang="en-US" sz="1800" b="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policy framework </a:t>
          </a:r>
          <a:r>
            <a:rPr lang="en-US" sz="1800" b="0" dirty="0" smtClean="0">
              <a:latin typeface="Arial" pitchFamily="34" charset="0"/>
              <a:cs typeface="Arial" pitchFamily="34" charset="0"/>
            </a:rPr>
            <a:t>to facilitate renewable energy development  by  cooperation with other concerned ministries</a:t>
          </a:r>
          <a:endParaRPr lang="en-US" sz="1800" b="0" dirty="0">
            <a:latin typeface="Arial" pitchFamily="34" charset="0"/>
            <a:cs typeface="Arial" pitchFamily="34" charset="0"/>
          </a:endParaRPr>
        </a:p>
      </dgm:t>
    </dgm:pt>
    <dgm:pt modelId="{12543112-96F2-45EA-B2BD-1073FABB7606}" type="parTrans" cxnId="{CB970545-7A78-406C-813C-7F20901EF31D}">
      <dgm:prSet/>
      <dgm:spPr/>
      <dgm:t>
        <a:bodyPr/>
        <a:lstStyle/>
        <a:p>
          <a:endParaRPr lang="en-US"/>
        </a:p>
      </dgm:t>
    </dgm:pt>
    <dgm:pt modelId="{B69F8D66-3CAC-4EDA-9EEB-A653753D8E65}" type="sibTrans" cxnId="{CB970545-7A78-406C-813C-7F20901EF31D}">
      <dgm:prSet/>
      <dgm:spPr/>
      <dgm:t>
        <a:bodyPr/>
        <a:lstStyle/>
        <a:p>
          <a:endParaRPr lang="en-US"/>
        </a:p>
      </dgm:t>
    </dgm:pt>
    <dgm:pt modelId="{93EE8520-2887-46CC-8139-E8F881151D4C}">
      <dgm:prSet phldrT="[Text]" custT="1"/>
      <dgm:spPr/>
      <dgm:t>
        <a:bodyPr/>
        <a:lstStyle/>
        <a:p>
          <a:r>
            <a:rPr lang="en-US" sz="1800" dirty="0" smtClean="0">
              <a:latin typeface="Arial" pitchFamily="34" charset="0"/>
              <a:cs typeface="Arial" pitchFamily="34" charset="0"/>
            </a:rPr>
            <a:t>To support the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growing RE sector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in our country 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70D8C4F3-1A4F-4330-9FF8-ABF0192B18D2}" type="parTrans" cxnId="{C0E8D8B6-F861-44EB-B4D4-6E66262AD6DE}">
      <dgm:prSet/>
      <dgm:spPr/>
      <dgm:t>
        <a:bodyPr/>
        <a:lstStyle/>
        <a:p>
          <a:endParaRPr lang="en-US"/>
        </a:p>
      </dgm:t>
    </dgm:pt>
    <dgm:pt modelId="{E8BD9435-002A-4348-A2A8-B1E1BEDECE48}" type="sibTrans" cxnId="{C0E8D8B6-F861-44EB-B4D4-6E66262AD6DE}">
      <dgm:prSet/>
      <dgm:spPr/>
      <dgm:t>
        <a:bodyPr/>
        <a:lstStyle/>
        <a:p>
          <a:endParaRPr lang="en-US"/>
        </a:p>
      </dgm:t>
    </dgm:pt>
    <dgm:pt modelId="{5BC03010-AC43-4C76-899E-A9345B241AC3}">
      <dgm:prSet phldrT="[Text]" custT="1"/>
      <dgm:spPr/>
      <dgm:t>
        <a:bodyPr/>
        <a:lstStyle/>
        <a:p>
          <a:r>
            <a:rPr lang="en-US" sz="1800" dirty="0" smtClean="0">
              <a:latin typeface="Arial" pitchFamily="34" charset="0"/>
              <a:cs typeface="Arial" pitchFamily="34" charset="0"/>
            </a:rPr>
            <a:t>To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do j</a:t>
          </a:r>
          <a:r>
            <a:rPr lang="en-US" sz="1800" b="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oint research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with regional, ASEAN and others countries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EE6C3B0D-A1BE-4544-822F-76C7365777C1}" type="parTrans" cxnId="{C63071C3-D5A8-4EDC-A139-88EE0D4B04A9}">
      <dgm:prSet/>
      <dgm:spPr/>
      <dgm:t>
        <a:bodyPr/>
        <a:lstStyle/>
        <a:p>
          <a:endParaRPr lang="en-US"/>
        </a:p>
      </dgm:t>
    </dgm:pt>
    <dgm:pt modelId="{C1FDD7CF-8575-4460-A735-42DEC9A0DBBC}" type="sibTrans" cxnId="{C63071C3-D5A8-4EDC-A139-88EE0D4B04A9}">
      <dgm:prSet/>
      <dgm:spPr/>
      <dgm:t>
        <a:bodyPr/>
        <a:lstStyle/>
        <a:p>
          <a:endParaRPr lang="en-US"/>
        </a:p>
      </dgm:t>
    </dgm:pt>
    <dgm:pt modelId="{CDF07223-3334-42E3-A701-F56E12B204B6}">
      <dgm:prSet phldrT="[Text]" custT="1"/>
      <dgm:spPr/>
      <dgm:t>
        <a:bodyPr/>
        <a:lstStyle/>
        <a:p>
          <a:pPr algn="just"/>
          <a:r>
            <a:rPr lang="en-US" altLang="zh-CN" sz="1700" dirty="0" smtClean="0">
              <a:latin typeface="Arial" pitchFamily="34" charset="0"/>
              <a:ea typeface="SimSun" pitchFamily="2" charset="-122"/>
              <a:cs typeface="Arial" pitchFamily="34" charset="0"/>
            </a:rPr>
            <a:t>T</a:t>
          </a:r>
          <a:r>
            <a:rPr kumimoji="0" lang="en-US" altLang="zh-CN" sz="1700" b="0" i="0" u="none" strike="noStrike" cap="none" spc="0" normalizeH="0" baseline="0" noProof="0" dirty="0" smtClean="0">
              <a:ln/>
              <a:effectLst/>
              <a:uLnTx/>
              <a:uFillTx/>
              <a:latin typeface="Arial" pitchFamily="34" charset="0"/>
              <a:ea typeface="SimSun" pitchFamily="2" charset="-122"/>
              <a:cs typeface="Arial" pitchFamily="34" charset="0"/>
            </a:rPr>
            <a:t>o establish the </a:t>
          </a:r>
          <a:r>
            <a:rPr kumimoji="0" lang="en-US" altLang="zh-CN" sz="1700" b="0" i="0" u="none" strike="noStrike" cap="none" spc="0" normalizeH="0" baseline="0" noProof="0" dirty="0" smtClean="0">
              <a:ln/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SimSun" pitchFamily="2" charset="-122"/>
              <a:cs typeface="Arial" pitchFamily="34" charset="0"/>
            </a:rPr>
            <a:t>renewable energy training center </a:t>
          </a:r>
          <a:r>
            <a:rPr kumimoji="0" lang="en-US" altLang="zh-CN" sz="1700" b="0" i="0" u="none" strike="noStrike" cap="none" spc="0" normalizeH="0" baseline="0" noProof="0" dirty="0" smtClean="0">
              <a:ln/>
              <a:effectLst/>
              <a:uLnTx/>
              <a:uFillTx/>
              <a:latin typeface="Arial" pitchFamily="34" charset="0"/>
              <a:ea typeface="SimSun" pitchFamily="2" charset="-122"/>
              <a:cs typeface="Arial" pitchFamily="34" charset="0"/>
            </a:rPr>
            <a:t>and </a:t>
          </a:r>
          <a:r>
            <a:rPr kumimoji="0" lang="en-US" altLang="zh-CN" sz="1700" b="0" i="0" u="none" strike="noStrike" cap="none" spc="0" normalizeH="0" baseline="0" noProof="0" dirty="0" smtClean="0">
              <a:ln/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SimSun" pitchFamily="2" charset="-122"/>
              <a:cs typeface="Arial" pitchFamily="34" charset="0"/>
            </a:rPr>
            <a:t>laboratory</a:t>
          </a:r>
          <a:r>
            <a:rPr kumimoji="0" lang="en-US" altLang="zh-CN" sz="1700" b="1" i="0" u="none" strike="noStrike" cap="none" spc="0" normalizeH="0" baseline="0" noProof="0" dirty="0" smtClean="0">
              <a:ln/>
              <a:effectLst/>
              <a:uLnTx/>
              <a:uFillTx/>
              <a:latin typeface="Arial" pitchFamily="34" charset="0"/>
              <a:ea typeface="SimSun" pitchFamily="2" charset="-122"/>
              <a:cs typeface="Arial" pitchFamily="34" charset="0"/>
            </a:rPr>
            <a:t> </a:t>
          </a:r>
          <a:r>
            <a:rPr kumimoji="0" lang="en-US" altLang="zh-CN" sz="1700" b="0" i="0" u="none" strike="noStrike" cap="none" spc="0" normalizeH="0" baseline="0" noProof="0" dirty="0" smtClean="0">
              <a:ln/>
              <a:effectLst/>
              <a:uLnTx/>
              <a:uFillTx/>
              <a:latin typeface="Arial" pitchFamily="34" charset="0"/>
              <a:ea typeface="SimSun" pitchFamily="2" charset="-122"/>
              <a:cs typeface="Arial" pitchFamily="34" charset="0"/>
            </a:rPr>
            <a:t>in the near future</a:t>
          </a:r>
          <a:endParaRPr lang="en-US" sz="1700" dirty="0">
            <a:latin typeface="Arial" pitchFamily="34" charset="0"/>
            <a:cs typeface="Arial" pitchFamily="34" charset="0"/>
          </a:endParaRPr>
        </a:p>
      </dgm:t>
    </dgm:pt>
    <dgm:pt modelId="{7B46C9DD-D130-4696-95DF-7ADBA9C79802}" type="parTrans" cxnId="{EB32D885-A426-49E1-934D-645C494D3EE8}">
      <dgm:prSet/>
      <dgm:spPr/>
      <dgm:t>
        <a:bodyPr/>
        <a:lstStyle/>
        <a:p>
          <a:endParaRPr lang="en-US"/>
        </a:p>
      </dgm:t>
    </dgm:pt>
    <dgm:pt modelId="{4F215811-EB38-4DF9-8FFD-67D4A5B5FA88}" type="sibTrans" cxnId="{EB32D885-A426-49E1-934D-645C494D3EE8}">
      <dgm:prSet/>
      <dgm:spPr/>
      <dgm:t>
        <a:bodyPr/>
        <a:lstStyle/>
        <a:p>
          <a:endParaRPr lang="en-US"/>
        </a:p>
      </dgm:t>
    </dgm:pt>
    <dgm:pt modelId="{AF5766FF-326E-43D9-8333-F1B24DC282C2}">
      <dgm:prSet phldrT="[Text]" custT="1"/>
      <dgm:spPr/>
      <dgm:t>
        <a:bodyPr/>
        <a:lstStyle/>
        <a:p>
          <a:r>
            <a:rPr lang="en-US" sz="1800" dirty="0" smtClean="0">
              <a:latin typeface="Arial" pitchFamily="34" charset="0"/>
              <a:cs typeface="Arial" pitchFamily="34" charset="0"/>
            </a:rPr>
            <a:t>To 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serve the service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in required testing &amp; measurement for private sector who are dealings with RE   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D3373D6D-1724-4E50-8359-95BDB1BAD1BC}" type="parTrans" cxnId="{D9B4FA82-6B28-4023-8768-F3A6AE91F20B}">
      <dgm:prSet/>
      <dgm:spPr/>
      <dgm:t>
        <a:bodyPr/>
        <a:lstStyle/>
        <a:p>
          <a:endParaRPr lang="en-US"/>
        </a:p>
      </dgm:t>
    </dgm:pt>
    <dgm:pt modelId="{3FB783D9-F2DB-46C8-818D-A18AB6FCA614}" type="sibTrans" cxnId="{D9B4FA82-6B28-4023-8768-F3A6AE91F20B}">
      <dgm:prSet/>
      <dgm:spPr/>
      <dgm:t>
        <a:bodyPr/>
        <a:lstStyle/>
        <a:p>
          <a:endParaRPr lang="en-US"/>
        </a:p>
      </dgm:t>
    </dgm:pt>
    <dgm:pt modelId="{5FD81471-4E11-48CF-B06C-C2A953DB41D3}">
      <dgm:prSet phldrT="[Text]" custT="1"/>
      <dgm:spPr/>
      <dgm:t>
        <a:bodyPr/>
        <a:lstStyle/>
        <a:p>
          <a:r>
            <a:rPr lang="en-US" sz="2000" b="1" dirty="0" smtClean="0">
              <a:latin typeface="Arial" pitchFamily="34" charset="0"/>
              <a:cs typeface="Arial" pitchFamily="34" charset="0"/>
            </a:rPr>
            <a:t>International Cooperation</a:t>
          </a:r>
          <a:endParaRPr lang="en-US" sz="2000" b="1" dirty="0">
            <a:latin typeface="Arial" pitchFamily="34" charset="0"/>
            <a:cs typeface="Arial" pitchFamily="34" charset="0"/>
          </a:endParaRPr>
        </a:p>
      </dgm:t>
    </dgm:pt>
    <dgm:pt modelId="{41552C14-0CC9-4956-B30D-CAA9C13E51B6}" type="parTrans" cxnId="{37D3B410-7DCF-49C9-9280-3F9DBBC994C0}">
      <dgm:prSet/>
      <dgm:spPr/>
      <dgm:t>
        <a:bodyPr/>
        <a:lstStyle/>
        <a:p>
          <a:endParaRPr lang="en-US"/>
        </a:p>
      </dgm:t>
    </dgm:pt>
    <dgm:pt modelId="{1F915B9B-D706-4121-9F9F-DFC5DE24CC7A}" type="sibTrans" cxnId="{37D3B410-7DCF-49C9-9280-3F9DBBC994C0}">
      <dgm:prSet/>
      <dgm:spPr/>
      <dgm:t>
        <a:bodyPr/>
        <a:lstStyle/>
        <a:p>
          <a:endParaRPr lang="en-US"/>
        </a:p>
      </dgm:t>
    </dgm:pt>
    <dgm:pt modelId="{53236014-4DFD-4931-8E21-D80CF8108D72}">
      <dgm:prSet phldrT="[Text]" custT="1"/>
      <dgm:spPr/>
      <dgm:t>
        <a:bodyPr/>
        <a:lstStyle/>
        <a:p>
          <a:r>
            <a:rPr lang="en-US" sz="1800" dirty="0" smtClean="0">
              <a:latin typeface="Arial" pitchFamily="34" charset="0"/>
              <a:cs typeface="Arial" pitchFamily="34" charset="0"/>
            </a:rPr>
            <a:t>To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invite the development partners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by cooperation with  international organizations for </a:t>
          </a:r>
          <a:r>
            <a:rPr lang="en-US" sz="1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the technical and financial assistance</a:t>
          </a:r>
          <a:endParaRPr lang="en-US" sz="18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74FB3798-101C-49EE-B531-4121719BCB07}" type="parTrans" cxnId="{5C7E6213-9A1C-4497-BCD0-4B47FC4F212B}">
      <dgm:prSet/>
      <dgm:spPr/>
      <dgm:t>
        <a:bodyPr/>
        <a:lstStyle/>
        <a:p>
          <a:endParaRPr lang="en-US"/>
        </a:p>
      </dgm:t>
    </dgm:pt>
    <dgm:pt modelId="{742191FF-AC79-4E2D-8967-4852F0254FDF}" type="sibTrans" cxnId="{5C7E6213-9A1C-4497-BCD0-4B47FC4F212B}">
      <dgm:prSet/>
      <dgm:spPr/>
      <dgm:t>
        <a:bodyPr/>
        <a:lstStyle/>
        <a:p>
          <a:endParaRPr lang="en-US"/>
        </a:p>
      </dgm:t>
    </dgm:pt>
    <dgm:pt modelId="{CA776F2A-B323-401C-ABF1-BC8CEE440A77}" type="pres">
      <dgm:prSet presAssocID="{930BDE00-C916-4B17-B3BD-5C95518F2F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6EB5C47-CC6F-41C7-A971-A75C66F57228}" type="pres">
      <dgm:prSet presAssocID="{E1027AC0-23C9-44D1-97FD-506CA3545755}" presName="linNode" presStyleCnt="0"/>
      <dgm:spPr/>
    </dgm:pt>
    <dgm:pt modelId="{171DFA7D-7A3D-42F7-9A9D-D4E474D12965}" type="pres">
      <dgm:prSet presAssocID="{E1027AC0-23C9-44D1-97FD-506CA3545755}" presName="parentText" presStyleLbl="node1" presStyleIdx="0" presStyleCnt="4" custScaleX="4888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90B7E5-313F-4F9D-971C-5276DDC33BD2}" type="pres">
      <dgm:prSet presAssocID="{E1027AC0-23C9-44D1-97FD-506CA3545755}" presName="descendantText" presStyleLbl="alignAccFollowNode1" presStyleIdx="0" presStyleCnt="4" custScaleX="127804" custScaleY="125569" custLinFactNeighborX="42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6C77B0-ABCD-4511-9CB5-4DE916E3B855}" type="pres">
      <dgm:prSet presAssocID="{BA53F65E-FEE1-4830-B46E-4A968ED9DD70}" presName="sp" presStyleCnt="0"/>
      <dgm:spPr/>
    </dgm:pt>
    <dgm:pt modelId="{E282DCA6-5B9F-4EE7-BA74-5D27CE428EDA}" type="pres">
      <dgm:prSet presAssocID="{BAFFE1CE-E12C-4D3F-B170-99273A9F4279}" presName="linNode" presStyleCnt="0"/>
      <dgm:spPr/>
    </dgm:pt>
    <dgm:pt modelId="{EDAF2628-EEE8-4B9D-8A21-94CFC662DE66}" type="pres">
      <dgm:prSet presAssocID="{BAFFE1CE-E12C-4D3F-B170-99273A9F4279}" presName="parentText" presStyleLbl="node1" presStyleIdx="1" presStyleCnt="4" custScaleX="4553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4C9BC3-4157-4A1B-9724-E24832C98BFC}" type="pres">
      <dgm:prSet presAssocID="{BAFFE1CE-E12C-4D3F-B170-99273A9F4279}" presName="descendantText" presStyleLbl="alignAccFollowNode1" presStyleIdx="1" presStyleCnt="4" custScaleX="127515" custScaleY="118591" custLinFactNeighborX="70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8A4D63-B407-4C8E-A475-0579F0F2DE5F}" type="pres">
      <dgm:prSet presAssocID="{619EE443-10AA-4198-AE26-CE4037CEDD30}" presName="sp" presStyleCnt="0"/>
      <dgm:spPr/>
    </dgm:pt>
    <dgm:pt modelId="{050FE33D-A0B4-44C2-A1A6-28FAA43E011A}" type="pres">
      <dgm:prSet presAssocID="{033BBA27-09BF-4886-B716-EC3DA1F8CF66}" presName="linNode" presStyleCnt="0"/>
      <dgm:spPr/>
    </dgm:pt>
    <dgm:pt modelId="{6F38F0C0-B809-4AB8-A746-548096D29EAD}" type="pres">
      <dgm:prSet presAssocID="{033BBA27-09BF-4886-B716-EC3DA1F8CF66}" presName="parentText" presStyleLbl="node1" presStyleIdx="2" presStyleCnt="4" custScaleX="47984" custScaleY="4742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20F158-3B4C-4AAA-8E0E-D84E535803F7}" type="pres">
      <dgm:prSet presAssocID="{033BBA27-09BF-4886-B716-EC3DA1F8CF66}" presName="descendantText" presStyleLbl="alignAccFollowNode1" presStyleIdx="2" presStyleCnt="4" custScaleX="125566" custScaleY="66077" custLinFactNeighborX="3282" custLinFactNeighborY="-2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0429BE-5C37-4D7B-90DE-7FD434909BDD}" type="pres">
      <dgm:prSet presAssocID="{B78D0B57-9DBA-47C1-9460-135444811A2E}" presName="sp" presStyleCnt="0"/>
      <dgm:spPr/>
    </dgm:pt>
    <dgm:pt modelId="{732242DC-F727-4564-BC8A-E8A7D7E84495}" type="pres">
      <dgm:prSet presAssocID="{5FD81471-4E11-48CF-B06C-C2A953DB41D3}" presName="linNode" presStyleCnt="0"/>
      <dgm:spPr/>
    </dgm:pt>
    <dgm:pt modelId="{396AB97B-4A9C-4EEC-9EA2-24DD194D6BD7}" type="pres">
      <dgm:prSet presAssocID="{5FD81471-4E11-48CF-B06C-C2A953DB41D3}" presName="parentText" presStyleLbl="node1" presStyleIdx="3" presStyleCnt="4" custScaleX="61352" custScaleY="6465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F8F7B3-C750-4F5A-9BB6-E0D77E538775}" type="pres">
      <dgm:prSet presAssocID="{5FD81471-4E11-48CF-B06C-C2A953DB41D3}" presName="descendantText" presStyleLbl="alignAccFollowNode1" presStyleIdx="3" presStyleCnt="4" custScaleX="112612" custScaleY="62349" custLinFactNeighborX="36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A544C6-71CA-4497-A3B5-451EBAF10C28}" type="presOf" srcId="{033BBA27-09BF-4886-B716-EC3DA1F8CF66}" destId="{6F38F0C0-B809-4AB8-A746-548096D29EAD}" srcOrd="0" destOrd="0" presId="urn:microsoft.com/office/officeart/2005/8/layout/vList5"/>
    <dgm:cxn modelId="{C3B03733-0BDC-4FEA-9687-5ED25100ADEC}" type="presOf" srcId="{D1DAEDE6-9823-498A-B43D-0FFA63AF96B4}" destId="{1090B7E5-313F-4F9D-971C-5276DDC33BD2}" srcOrd="0" destOrd="0" presId="urn:microsoft.com/office/officeart/2005/8/layout/vList5"/>
    <dgm:cxn modelId="{0030FC90-D45E-4E1A-A405-04FAA9E23F42}" type="presOf" srcId="{5BC03010-AC43-4C76-899E-A9345B241AC3}" destId="{1090B7E5-313F-4F9D-971C-5276DDC33BD2}" srcOrd="0" destOrd="2" presId="urn:microsoft.com/office/officeart/2005/8/layout/vList5"/>
    <dgm:cxn modelId="{D7075323-FC10-4DBF-8C05-D6A0EF03127E}" type="presOf" srcId="{E1027AC0-23C9-44D1-97FD-506CA3545755}" destId="{171DFA7D-7A3D-42F7-9A9D-D4E474D12965}" srcOrd="0" destOrd="0" presId="urn:microsoft.com/office/officeart/2005/8/layout/vList5"/>
    <dgm:cxn modelId="{BC29405B-E575-48A4-A7C3-93735586E506}" type="presOf" srcId="{C0186F20-1429-4ADF-B658-8E003CAC56B6}" destId="{9C20F158-3B4C-4AAA-8E0E-D84E535803F7}" srcOrd="0" destOrd="0" presId="urn:microsoft.com/office/officeart/2005/8/layout/vList5"/>
    <dgm:cxn modelId="{026FECFF-6829-4881-83C5-CAFF7193636C}" srcId="{E1027AC0-23C9-44D1-97FD-506CA3545755}" destId="{D1DAEDE6-9823-498A-B43D-0FFA63AF96B4}" srcOrd="0" destOrd="0" parTransId="{645F73D0-0627-4AC0-BE48-D26AF534B1D4}" sibTransId="{2D9534F0-2CE6-4923-990D-74B4451A51B9}"/>
    <dgm:cxn modelId="{1AC8A410-F6A4-4C44-A4B5-045160AEA87E}" type="presOf" srcId="{CDF07223-3334-42E3-A701-F56E12B204B6}" destId="{F94C9BC3-4157-4A1B-9724-E24832C98BFC}" srcOrd="0" destOrd="1" presId="urn:microsoft.com/office/officeart/2005/8/layout/vList5"/>
    <dgm:cxn modelId="{37D3B410-7DCF-49C9-9280-3F9DBBC994C0}" srcId="{930BDE00-C916-4B17-B3BD-5C95518F2FE4}" destId="{5FD81471-4E11-48CF-B06C-C2A953DB41D3}" srcOrd="3" destOrd="0" parTransId="{41552C14-0CC9-4956-B30D-CAA9C13E51B6}" sibTransId="{1F915B9B-D706-4121-9F9F-DFC5DE24CC7A}"/>
    <dgm:cxn modelId="{7C7E771B-9212-4FEB-B518-1C44339C09BB}" type="presOf" srcId="{53236014-4DFD-4931-8E21-D80CF8108D72}" destId="{79F8F7B3-C750-4F5A-9BB6-E0D77E538775}" srcOrd="0" destOrd="0" presId="urn:microsoft.com/office/officeart/2005/8/layout/vList5"/>
    <dgm:cxn modelId="{CB970545-7A78-406C-813C-7F20901EF31D}" srcId="{033BBA27-09BF-4886-B716-EC3DA1F8CF66}" destId="{C0186F20-1429-4ADF-B658-8E003CAC56B6}" srcOrd="0" destOrd="0" parTransId="{12543112-96F2-45EA-B2BD-1073FABB7606}" sibTransId="{B69F8D66-3CAC-4EDA-9EEB-A653753D8E65}"/>
    <dgm:cxn modelId="{0EA55804-0D11-4F1F-9B24-0DE0F688E314}" type="presOf" srcId="{5FD81471-4E11-48CF-B06C-C2A953DB41D3}" destId="{396AB97B-4A9C-4EEC-9EA2-24DD194D6BD7}" srcOrd="0" destOrd="0" presId="urn:microsoft.com/office/officeart/2005/8/layout/vList5"/>
    <dgm:cxn modelId="{84EDE1D0-DFDD-433F-87A9-CB96216AD55E}" type="presOf" srcId="{930BDE00-C916-4B17-B3BD-5C95518F2FE4}" destId="{CA776F2A-B323-401C-ABF1-BC8CEE440A77}" srcOrd="0" destOrd="0" presId="urn:microsoft.com/office/officeart/2005/8/layout/vList5"/>
    <dgm:cxn modelId="{A089CE1D-36A1-4003-8B31-9982845DC231}" srcId="{BAFFE1CE-E12C-4D3F-B170-99273A9F4279}" destId="{F58F7C6C-740F-4CD9-8288-767FCBBFB042}" srcOrd="0" destOrd="0" parTransId="{1DF6A297-CD6B-4D2D-99DB-213311F5A00C}" sibTransId="{34B2EF25-0C34-4F2F-A5FF-F8ADA0490EDF}"/>
    <dgm:cxn modelId="{EB32D885-A426-49E1-934D-645C494D3EE8}" srcId="{BAFFE1CE-E12C-4D3F-B170-99273A9F4279}" destId="{CDF07223-3334-42E3-A701-F56E12B204B6}" srcOrd="1" destOrd="0" parTransId="{7B46C9DD-D130-4696-95DF-7ADBA9C79802}" sibTransId="{4F215811-EB38-4DF9-8FFD-67D4A5B5FA88}"/>
    <dgm:cxn modelId="{5C7E6213-9A1C-4497-BCD0-4B47FC4F212B}" srcId="{5FD81471-4E11-48CF-B06C-C2A953DB41D3}" destId="{53236014-4DFD-4931-8E21-D80CF8108D72}" srcOrd="0" destOrd="0" parTransId="{74FB3798-101C-49EE-B531-4121719BCB07}" sibTransId="{742191FF-AC79-4E2D-8967-4852F0254FDF}"/>
    <dgm:cxn modelId="{C11DFD9F-CDE8-4BD8-835D-6BFE86D0113D}" type="presOf" srcId="{F58F7C6C-740F-4CD9-8288-767FCBBFB042}" destId="{F94C9BC3-4157-4A1B-9724-E24832C98BFC}" srcOrd="0" destOrd="0" presId="urn:microsoft.com/office/officeart/2005/8/layout/vList5"/>
    <dgm:cxn modelId="{C63071C3-D5A8-4EDC-A139-88EE0D4B04A9}" srcId="{E1027AC0-23C9-44D1-97FD-506CA3545755}" destId="{5BC03010-AC43-4C76-899E-A9345B241AC3}" srcOrd="2" destOrd="0" parTransId="{EE6C3B0D-A1BE-4544-822F-76C7365777C1}" sibTransId="{C1FDD7CF-8575-4460-A735-42DEC9A0DBBC}"/>
    <dgm:cxn modelId="{87617ABF-C3C8-44DB-9BA8-70F6CA8C268E}" srcId="{930BDE00-C916-4B17-B3BD-5C95518F2FE4}" destId="{BAFFE1CE-E12C-4D3F-B170-99273A9F4279}" srcOrd="1" destOrd="0" parTransId="{A00BA2FC-669A-4C57-AF73-C0CD27AE519C}" sibTransId="{619EE443-10AA-4198-AE26-CE4037CEDD30}"/>
    <dgm:cxn modelId="{143354A5-E9D9-4DF1-85D3-A7AD6AEBF088}" type="presOf" srcId="{BAFFE1CE-E12C-4D3F-B170-99273A9F4279}" destId="{EDAF2628-EEE8-4B9D-8A21-94CFC662DE66}" srcOrd="0" destOrd="0" presId="urn:microsoft.com/office/officeart/2005/8/layout/vList5"/>
    <dgm:cxn modelId="{8BA5D2F1-3E9C-4833-BB08-8CBF8FB077BC}" type="presOf" srcId="{93EE8520-2887-46CC-8139-E8F881151D4C}" destId="{1090B7E5-313F-4F9D-971C-5276DDC33BD2}" srcOrd="0" destOrd="1" presId="urn:microsoft.com/office/officeart/2005/8/layout/vList5"/>
    <dgm:cxn modelId="{4E6E8D44-3C57-4C88-A0EA-D919E36659DE}" type="presOf" srcId="{AF5766FF-326E-43D9-8333-F1B24DC282C2}" destId="{1090B7E5-313F-4F9D-971C-5276DDC33BD2}" srcOrd="0" destOrd="3" presId="urn:microsoft.com/office/officeart/2005/8/layout/vList5"/>
    <dgm:cxn modelId="{D9B4FA82-6B28-4023-8768-F3A6AE91F20B}" srcId="{E1027AC0-23C9-44D1-97FD-506CA3545755}" destId="{AF5766FF-326E-43D9-8333-F1B24DC282C2}" srcOrd="3" destOrd="0" parTransId="{D3373D6D-1724-4E50-8359-95BDB1BAD1BC}" sibTransId="{3FB783D9-F2DB-46C8-818D-A18AB6FCA614}"/>
    <dgm:cxn modelId="{C0E8D8B6-F861-44EB-B4D4-6E66262AD6DE}" srcId="{E1027AC0-23C9-44D1-97FD-506CA3545755}" destId="{93EE8520-2887-46CC-8139-E8F881151D4C}" srcOrd="1" destOrd="0" parTransId="{70D8C4F3-1A4F-4330-9FF8-ABF0192B18D2}" sibTransId="{E8BD9435-002A-4348-A2A8-B1E1BEDECE48}"/>
    <dgm:cxn modelId="{B8795373-A143-48E8-BED7-D68E6BD695B0}" srcId="{930BDE00-C916-4B17-B3BD-5C95518F2FE4}" destId="{E1027AC0-23C9-44D1-97FD-506CA3545755}" srcOrd="0" destOrd="0" parTransId="{9772B408-1EF1-4576-836B-3E8E4D623FB3}" sibTransId="{BA53F65E-FEE1-4830-B46E-4A968ED9DD70}"/>
    <dgm:cxn modelId="{B63BB295-54EA-4166-92A1-8765C4E08C56}" srcId="{930BDE00-C916-4B17-B3BD-5C95518F2FE4}" destId="{033BBA27-09BF-4886-B716-EC3DA1F8CF66}" srcOrd="2" destOrd="0" parTransId="{727BC905-24C8-46BA-B315-CEDA16CFB298}" sibTransId="{B78D0B57-9DBA-47C1-9460-135444811A2E}"/>
    <dgm:cxn modelId="{9859682B-CD51-49D4-BF53-699B1F693145}" type="presParOf" srcId="{CA776F2A-B323-401C-ABF1-BC8CEE440A77}" destId="{56EB5C47-CC6F-41C7-A971-A75C66F57228}" srcOrd="0" destOrd="0" presId="urn:microsoft.com/office/officeart/2005/8/layout/vList5"/>
    <dgm:cxn modelId="{51A7A165-76B3-4FA3-B9F4-14DC295159C3}" type="presParOf" srcId="{56EB5C47-CC6F-41C7-A971-A75C66F57228}" destId="{171DFA7D-7A3D-42F7-9A9D-D4E474D12965}" srcOrd="0" destOrd="0" presId="urn:microsoft.com/office/officeart/2005/8/layout/vList5"/>
    <dgm:cxn modelId="{7EFF10F6-7FFE-4051-928B-3292D51818A4}" type="presParOf" srcId="{56EB5C47-CC6F-41C7-A971-A75C66F57228}" destId="{1090B7E5-313F-4F9D-971C-5276DDC33BD2}" srcOrd="1" destOrd="0" presId="urn:microsoft.com/office/officeart/2005/8/layout/vList5"/>
    <dgm:cxn modelId="{17EAC4BE-F59E-4FBD-A5C7-889BAB9AC60A}" type="presParOf" srcId="{CA776F2A-B323-401C-ABF1-BC8CEE440A77}" destId="{6D6C77B0-ABCD-4511-9CB5-4DE916E3B855}" srcOrd="1" destOrd="0" presId="urn:microsoft.com/office/officeart/2005/8/layout/vList5"/>
    <dgm:cxn modelId="{E228249D-CC9A-46B2-B16F-150D139C9967}" type="presParOf" srcId="{CA776F2A-B323-401C-ABF1-BC8CEE440A77}" destId="{E282DCA6-5B9F-4EE7-BA74-5D27CE428EDA}" srcOrd="2" destOrd="0" presId="urn:microsoft.com/office/officeart/2005/8/layout/vList5"/>
    <dgm:cxn modelId="{119B05B3-7CCA-4C93-9CE7-3A0AE3B3CA12}" type="presParOf" srcId="{E282DCA6-5B9F-4EE7-BA74-5D27CE428EDA}" destId="{EDAF2628-EEE8-4B9D-8A21-94CFC662DE66}" srcOrd="0" destOrd="0" presId="urn:microsoft.com/office/officeart/2005/8/layout/vList5"/>
    <dgm:cxn modelId="{408B1F94-389E-4FA1-8C54-682E962C32D6}" type="presParOf" srcId="{E282DCA6-5B9F-4EE7-BA74-5D27CE428EDA}" destId="{F94C9BC3-4157-4A1B-9724-E24832C98BFC}" srcOrd="1" destOrd="0" presId="urn:microsoft.com/office/officeart/2005/8/layout/vList5"/>
    <dgm:cxn modelId="{27EF8189-819C-4A62-9980-1E84F3D9A4A7}" type="presParOf" srcId="{CA776F2A-B323-401C-ABF1-BC8CEE440A77}" destId="{2B8A4D63-B407-4C8E-A475-0579F0F2DE5F}" srcOrd="3" destOrd="0" presId="urn:microsoft.com/office/officeart/2005/8/layout/vList5"/>
    <dgm:cxn modelId="{8D60F932-4A0E-4701-85FC-1173E767414D}" type="presParOf" srcId="{CA776F2A-B323-401C-ABF1-BC8CEE440A77}" destId="{050FE33D-A0B4-44C2-A1A6-28FAA43E011A}" srcOrd="4" destOrd="0" presId="urn:microsoft.com/office/officeart/2005/8/layout/vList5"/>
    <dgm:cxn modelId="{5CF53295-C2DE-4361-B1C5-04BBD02739CE}" type="presParOf" srcId="{050FE33D-A0B4-44C2-A1A6-28FAA43E011A}" destId="{6F38F0C0-B809-4AB8-A746-548096D29EAD}" srcOrd="0" destOrd="0" presId="urn:microsoft.com/office/officeart/2005/8/layout/vList5"/>
    <dgm:cxn modelId="{FD10CD3F-D0C6-458F-93C5-86A2DA1621DC}" type="presParOf" srcId="{050FE33D-A0B4-44C2-A1A6-28FAA43E011A}" destId="{9C20F158-3B4C-4AAA-8E0E-D84E535803F7}" srcOrd="1" destOrd="0" presId="urn:microsoft.com/office/officeart/2005/8/layout/vList5"/>
    <dgm:cxn modelId="{CDA6CBF4-C73B-44E2-B4A4-3C2489457AAC}" type="presParOf" srcId="{CA776F2A-B323-401C-ABF1-BC8CEE440A77}" destId="{EA0429BE-5C37-4D7B-90DE-7FD434909BDD}" srcOrd="5" destOrd="0" presId="urn:microsoft.com/office/officeart/2005/8/layout/vList5"/>
    <dgm:cxn modelId="{DB846D5D-86F8-46C3-9F92-C19F7B1A18D2}" type="presParOf" srcId="{CA776F2A-B323-401C-ABF1-BC8CEE440A77}" destId="{732242DC-F727-4564-BC8A-E8A7D7E84495}" srcOrd="6" destOrd="0" presId="urn:microsoft.com/office/officeart/2005/8/layout/vList5"/>
    <dgm:cxn modelId="{E73209E6-39A9-4132-895B-26499DB9022A}" type="presParOf" srcId="{732242DC-F727-4564-BC8A-E8A7D7E84495}" destId="{396AB97B-4A9C-4EEC-9EA2-24DD194D6BD7}" srcOrd="0" destOrd="0" presId="urn:microsoft.com/office/officeart/2005/8/layout/vList5"/>
    <dgm:cxn modelId="{E5A00879-A6CF-4AB4-AC00-9E9E1B38F267}" type="presParOf" srcId="{732242DC-F727-4564-BC8A-E8A7D7E84495}" destId="{79F8F7B3-C750-4F5A-9BB6-E0D77E538775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17526" cy="49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77" tIns="43788" rIns="87577" bIns="4378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5228" y="2"/>
            <a:ext cx="2919031" cy="49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77" tIns="43788" rIns="87577" bIns="4378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3490"/>
            <a:ext cx="2917526" cy="49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77" tIns="43788" rIns="87577" bIns="4378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5228" y="9373490"/>
            <a:ext cx="2919031" cy="49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77" tIns="43788" rIns="87577" bIns="4378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fld id="{7D506953-8D04-4942-8C63-E49EE2187F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17526" cy="49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77" tIns="43788" rIns="87577" bIns="4378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5228" y="2"/>
            <a:ext cx="2919031" cy="49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77" tIns="43788" rIns="87577" bIns="4378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278" y="4689042"/>
            <a:ext cx="5389213" cy="444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77" tIns="43788" rIns="87577" bIns="437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3490"/>
            <a:ext cx="2917526" cy="49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77" tIns="43788" rIns="87577" bIns="4378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5228" y="9373490"/>
            <a:ext cx="2919031" cy="49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77" tIns="43788" rIns="87577" bIns="4378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fld id="{617D2FB9-8AFB-4E90-BA85-DBD359DFD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3ACCA4-4B80-4D20-99EC-96311426DF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4483A7-E529-439B-99F0-38C95BAA61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E18E16-A9E4-480C-8033-2DC347B753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5-12-2009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1,2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7AA0C-7568-44F9-AABA-7FC7AED6A9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360AC-9A41-43EC-A795-DAF33C16C0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27B32A-BC64-4E49-9850-1657C31F4F2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FBE36-936E-4738-8E18-34AE661AE7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A8D48-EFA1-4633-8832-8F708602D0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8A6F83-1C21-4560-8831-DBEECFD9B96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60D002-06A7-47E3-89BE-ACFCEF8E1D7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63F98B-5CB0-45A6-8A07-93009E91B71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1,2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7362B2E-AC5E-42F2-906C-E8B41567991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0"/>
          <p:cNvSpPr txBox="1">
            <a:spLocks noChangeArrowheads="1"/>
          </p:cNvSpPr>
          <p:nvPr/>
        </p:nvSpPr>
        <p:spPr bwMode="auto">
          <a:xfrm>
            <a:off x="1447800" y="1524000"/>
            <a:ext cx="6248400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 smtClean="0">
                <a:latin typeface="Arial" pitchFamily="34" charset="0"/>
                <a:ea typeface="Myanmar2" pitchFamily="34" charset="0"/>
                <a:cs typeface="Arial" pitchFamily="34" charset="0"/>
              </a:rPr>
              <a:t>Department of Research and Innovation</a:t>
            </a:r>
          </a:p>
          <a:p>
            <a:pPr algn="ctr">
              <a:spcBef>
                <a:spcPct val="50000"/>
              </a:spcBef>
            </a:pPr>
            <a:r>
              <a:rPr lang="en-US" sz="2000" b="1" dirty="0" smtClean="0">
                <a:latin typeface="Arial" pitchFamily="34" charset="0"/>
                <a:ea typeface="Myanmar2" pitchFamily="34" charset="0"/>
                <a:cs typeface="Arial" pitchFamily="34" charset="0"/>
              </a:rPr>
              <a:t>Renewable Energy Research Department</a:t>
            </a:r>
            <a:endParaRPr lang="en-US" sz="2400" b="1" dirty="0" smtClean="0">
              <a:latin typeface="Arial" pitchFamily="34" charset="0"/>
              <a:ea typeface="Myanmar2" pitchFamily="34" charset="0"/>
              <a:cs typeface="Arial" pitchFamily="34" charset="0"/>
            </a:endParaRPr>
          </a:p>
        </p:txBody>
      </p:sp>
      <p:sp>
        <p:nvSpPr>
          <p:cNvPr id="5123" name="Text Box 20"/>
          <p:cNvSpPr txBox="1">
            <a:spLocks noChangeArrowheads="1"/>
          </p:cNvSpPr>
          <p:nvPr/>
        </p:nvSpPr>
        <p:spPr bwMode="auto">
          <a:xfrm>
            <a:off x="1752600" y="457200"/>
            <a:ext cx="5562600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0000FF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Ministry of Science and Technology (MOST)</a:t>
            </a:r>
            <a:endParaRPr lang="en-US" b="1" dirty="0">
              <a:solidFill>
                <a:srgbClr val="0000FF"/>
              </a:solidFill>
              <a:latin typeface="Myanmar2" pitchFamily="34" charset="0"/>
              <a:ea typeface="Myanmar2" pitchFamily="34" charset="0"/>
              <a:cs typeface="Myanmar2" pitchFamily="34" charset="0"/>
            </a:endParaRPr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71600" cy="151917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4"/>
          <a:srcRect l="1491" t="2415" r="52045" b="49391"/>
          <a:stretch>
            <a:fillRect/>
          </a:stretch>
        </p:blipFill>
        <p:spPr bwMode="auto">
          <a:xfrm>
            <a:off x="7626000" y="0"/>
            <a:ext cx="15180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6248400"/>
            <a:ext cx="2362200" cy="457200"/>
          </a:xfrm>
        </p:spPr>
        <p:txBody>
          <a:bodyPr/>
          <a:lstStyle/>
          <a:p>
            <a:pPr>
              <a:defRPr/>
            </a:pPr>
            <a:fld id="{467AD5B1-45FE-4798-A7FB-D0D6F4A4C0CE}" type="datetime2">
              <a:rPr lang="en-US" smtClean="0"/>
              <a:pPr>
                <a:defRPr/>
              </a:pPr>
              <a:t>Wednesday, July 29, 2015</a:t>
            </a:fld>
            <a:endParaRPr lang="en-US" dirty="0"/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2590800" y="4191000"/>
            <a:ext cx="411843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Dr. </a:t>
            </a:r>
            <a:r>
              <a:rPr lang="en-US" sz="2000" dirty="0" err="1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Hla</a:t>
            </a:r>
            <a:r>
              <a:rPr lang="en-US" sz="2000" dirty="0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Myo</a:t>
            </a:r>
            <a:r>
              <a:rPr lang="en-US" sz="2000" dirty="0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Aung</a:t>
            </a:r>
            <a:endParaRPr lang="en-US" sz="2000" dirty="0" smtClean="0">
              <a:solidFill>
                <a:srgbClr val="0000CC"/>
              </a:solidFill>
              <a:latin typeface="Myanmar2" pitchFamily="34" charset="0"/>
              <a:ea typeface="Myanmar2" pitchFamily="34" charset="0"/>
              <a:cs typeface="Myanmar2" pitchFamily="34" charset="0"/>
            </a:endParaRPr>
          </a:p>
          <a:p>
            <a:pPr algn="ctr"/>
            <a:r>
              <a:rPr lang="en-US" sz="2000" dirty="0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Deputy Director and Head of </a:t>
            </a:r>
          </a:p>
          <a:p>
            <a:pPr algn="ctr"/>
            <a:r>
              <a:rPr lang="en-US" sz="2000" dirty="0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Renewable Energy Research Department</a:t>
            </a:r>
          </a:p>
          <a:p>
            <a:pPr algn="ctr"/>
            <a:r>
              <a:rPr lang="en-US" sz="2000" dirty="0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DRI, MOST, Myanmar</a:t>
            </a:r>
          </a:p>
          <a:p>
            <a:pPr algn="ctr"/>
            <a:r>
              <a:rPr lang="en-US" sz="2000" dirty="0" smtClean="0">
                <a:solidFill>
                  <a:srgbClr val="0000CC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Email: hlamyo.25@gmail.com</a:t>
            </a:r>
            <a:endParaRPr lang="en-US" sz="2000" dirty="0">
              <a:solidFill>
                <a:srgbClr val="0000CC"/>
              </a:solidFill>
              <a:latin typeface="Myanmar2" pitchFamily="34" charset="0"/>
              <a:ea typeface="Myanmar2" pitchFamily="34" charset="0"/>
              <a:cs typeface="Myanmar2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71600" y="2895600"/>
            <a:ext cx="6324600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latin typeface="Arial" pitchFamily="34" charset="0"/>
                <a:ea typeface="Myanmar2" pitchFamily="34" charset="0"/>
                <a:cs typeface="Arial" pitchFamily="34" charset="0"/>
              </a:rPr>
              <a:t>Current Activities of Renewable Energy in MOST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77D397-36CA-4FF6-BC6A-280245688B6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8600" y="609600"/>
            <a:ext cx="5410200" cy="409342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DRI undertakes research and development for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rice husk 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and other forms of small-scale </a:t>
            </a:r>
            <a:r>
              <a:rPr lang="en-US" sz="20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gasifiers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(producing electricity 30 to 50kW).</a:t>
            </a:r>
          </a:p>
          <a:p>
            <a:pPr algn="just">
              <a:buFont typeface="Wingdings" pitchFamily="2" charset="2"/>
              <a:buChar char="Ø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Wind turbine projects are at the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experimental and research phase </a:t>
            </a: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 our Department and related output of these wind turbines are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from 500W to 3 kilowatts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algn="just">
              <a:buFont typeface="Wingdings" pitchFamily="2" charset="2"/>
              <a:buChar char="Ø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For the solar energy technology,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Design model and Solutions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are contributed for utilization of solar energy to the village people in Myanmar</a:t>
            </a:r>
            <a:r>
              <a:rPr lang="en-US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en-US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E:\8.5.2014 photo\chemical from phone download\photo\2014-01-03 09.47.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533400"/>
            <a:ext cx="2286000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152400"/>
            <a:ext cx="1676400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Cont;</a:t>
            </a:r>
            <a:endParaRPr lang="en-SG" sz="2400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E:\project photos\10 feet photo\DSCN124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4400909"/>
            <a:ext cx="3174521" cy="2380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4572000"/>
            <a:ext cx="2667000" cy="2209800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 descr="C:\Users\Dell\Desktop\Official letters\Project photos\IMG_20140124_001032.jpg"/>
          <p:cNvPicPr/>
          <p:nvPr/>
        </p:nvPicPr>
        <p:blipFill>
          <a:blip r:embed="rId5"/>
          <a:srcRect l="11111"/>
          <a:stretch>
            <a:fillRect/>
          </a:stretch>
        </p:blipFill>
        <p:spPr bwMode="auto">
          <a:xfrm>
            <a:off x="5911850" y="2971800"/>
            <a:ext cx="2851150" cy="1600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Picture 9" descr="100_350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96025" y="4679958"/>
            <a:ext cx="2466975" cy="20256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77D397-36CA-4FF6-BC6A-280245688B6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133600" y="152400"/>
            <a:ext cx="493757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HRD and Capacity Building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762000"/>
            <a:ext cx="5791200" cy="473827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Renewable energy training course, the short term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programme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(five week), is scheduled by DRI,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Five training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courses;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technology and application of Solar  energy 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Technology and application of wind energy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Technology and application of micro hydro power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Design and Fabrication of rice husk </a:t>
            </a:r>
            <a:r>
              <a:rPr lang="en-US" sz="18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gasifier</a:t>
            </a:r>
            <a:endParaRPr lang="en-US" sz="1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1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Design and Construction of Biogas digester plant </a:t>
            </a:r>
          </a:p>
          <a:p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Objective: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To contribute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knowledge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awareness and experience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in Renewable Energy Technology and Applications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To come out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skillful technicians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in renewable energy fields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To provide in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government policy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410200"/>
            <a:ext cx="586740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The 1</a:t>
            </a:r>
            <a:r>
              <a:rPr lang="en-US" sz="20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st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</a:t>
            </a:r>
            <a:r>
              <a:rPr lang="en-US" sz="20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nd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3</a:t>
            </a:r>
            <a:r>
              <a:rPr lang="en-US" sz="20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rd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4</a:t>
            </a:r>
            <a:r>
              <a:rPr lang="en-US" sz="20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RE training courses have been done in last months. Can accept (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20) persons 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for each training course. The participants should have BEHS or GTHS certificate. </a:t>
            </a:r>
            <a:endParaRPr lang="en-US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9" descr="C:\Users\hlamyoaung\Desktop\Training Photos\IMG_20141201_145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838199"/>
            <a:ext cx="3200400" cy="1800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 descr="IMG_20141210_142525.jpg"/>
          <p:cNvPicPr/>
          <p:nvPr/>
        </p:nvPicPr>
        <p:blipFill>
          <a:blip r:embed="rId3" cstate="print"/>
          <a:srcRect l="13820"/>
          <a:stretch>
            <a:fillRect/>
          </a:stretch>
        </p:blipFill>
        <p:spPr>
          <a:xfrm>
            <a:off x="5791200" y="2590800"/>
            <a:ext cx="3352800" cy="2057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 descr="IMG_20141125_145921.jpg"/>
          <p:cNvPicPr/>
          <p:nvPr/>
        </p:nvPicPr>
        <p:blipFill>
          <a:blip r:embed="rId4" cstate="print"/>
          <a:srcRect t="24304" b="12616"/>
          <a:stretch>
            <a:fillRect/>
          </a:stretch>
        </p:blipFill>
        <p:spPr>
          <a:xfrm>
            <a:off x="5943600" y="4648200"/>
            <a:ext cx="2362200" cy="1981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5-12-2009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2" descr="D:\pic solar charge controller\1911004_1434603620190694_7846332373170579099_o.jpg"/>
          <p:cNvPicPr>
            <a:picLocks noChangeAspect="1" noChangeArrowheads="1"/>
          </p:cNvPicPr>
          <p:nvPr/>
        </p:nvPicPr>
        <p:blipFill>
          <a:blip r:embed="rId2"/>
          <a:srcRect l="3659" t="24390" r="4878" b="17073"/>
          <a:stretch>
            <a:fillRect/>
          </a:stretch>
        </p:blipFill>
        <p:spPr bwMode="auto">
          <a:xfrm>
            <a:off x="152400" y="838200"/>
            <a:ext cx="4921250" cy="2362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D:\pic solar charge controller\11128840_1406558459661877_6148946547493529813_n.jpg"/>
          <p:cNvPicPr>
            <a:picLocks noChangeAspect="1" noChangeArrowheads="1"/>
          </p:cNvPicPr>
          <p:nvPr/>
        </p:nvPicPr>
        <p:blipFill>
          <a:blip r:embed="rId3"/>
          <a:srcRect b="8691"/>
          <a:stretch>
            <a:fillRect/>
          </a:stretch>
        </p:blipFill>
        <p:spPr bwMode="auto">
          <a:xfrm>
            <a:off x="152400" y="3581400"/>
            <a:ext cx="4724400" cy="25908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5" name="Picture 3" descr="D:\pic solar charge controller\11141195_1406558512995205_129877983830033479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58422" y="838200"/>
            <a:ext cx="3933178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362200" y="162580"/>
            <a:ext cx="441762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Activities on RE Training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8" descr="E:\photo\IMG_20150223_145303.jpg"/>
          <p:cNvPicPr>
            <a:picLocks noChangeAspect="1" noChangeArrowheads="1"/>
          </p:cNvPicPr>
          <p:nvPr/>
        </p:nvPicPr>
        <p:blipFill>
          <a:blip r:embed="rId5"/>
          <a:srcRect t="16429" r="5194" b="6126"/>
          <a:stretch>
            <a:fillRect/>
          </a:stretch>
        </p:blipFill>
        <p:spPr bwMode="auto">
          <a:xfrm>
            <a:off x="5105400" y="3505200"/>
            <a:ext cx="3886200" cy="25150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C:\Users\RE\Desktop\IMG_3088.JPG"/>
          <p:cNvPicPr/>
          <p:nvPr/>
        </p:nvPicPr>
        <p:blipFill>
          <a:blip r:embed="rId2" cstate="print"/>
          <a:srcRect t="28030"/>
          <a:stretch>
            <a:fillRect/>
          </a:stretch>
        </p:blipFill>
        <p:spPr bwMode="auto">
          <a:xfrm>
            <a:off x="609600" y="914400"/>
            <a:ext cx="4038600" cy="2286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C:\Users\RE\AppData\Local\Microsoft\Windows\Temporary Internet Files\Content.Word\20150524_1311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657600"/>
            <a:ext cx="3810000" cy="2286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RE\Desktop\images\20150407_134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429000"/>
            <a:ext cx="4114800" cy="24688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 descr="C:\Users\RE\Desktop\images\20150331_1413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914400"/>
            <a:ext cx="4064000" cy="2438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28600" y="152400"/>
            <a:ext cx="1103187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Cont,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228600"/>
            <a:ext cx="81534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Cooperation with International and Regional Organizations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914400"/>
            <a:ext cx="8686800" cy="209288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cooperation with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EXIDE and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Warre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Indian Companies for the testing and standardization for solar products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MOST is cooperation and collaboration with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GEGG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 establish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CoEG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 green energy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Cooperation with REAM, MES, Green Lotus and others to promote RE activities in Myanmar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r="18400"/>
          <a:stretch>
            <a:fillRect/>
          </a:stretch>
        </p:blipFill>
        <p:spPr bwMode="auto">
          <a:xfrm>
            <a:off x="6096000" y="2667000"/>
            <a:ext cx="2590800" cy="1905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3" descr="D:\pic solar charge controller\10981199_1391095911208132_3397320793541131109_n.jpg"/>
          <p:cNvPicPr>
            <a:picLocks noChangeAspect="1" noChangeArrowheads="1"/>
          </p:cNvPicPr>
          <p:nvPr/>
        </p:nvPicPr>
        <p:blipFill>
          <a:blip r:embed="rId3"/>
          <a:srcRect l="2649" r="8660"/>
          <a:stretch>
            <a:fillRect/>
          </a:stretch>
        </p:blipFill>
        <p:spPr bwMode="auto">
          <a:xfrm>
            <a:off x="5715000" y="4648200"/>
            <a:ext cx="3124200" cy="19826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352800"/>
            <a:ext cx="5283200" cy="2971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1026" name="Picture 2" descr="C:\Users\hlamyoaung\Desktop\New folder\2.jpg"/>
          <p:cNvPicPr>
            <a:picLocks noChangeAspect="1" noChangeArrowheads="1"/>
          </p:cNvPicPr>
          <p:nvPr/>
        </p:nvPicPr>
        <p:blipFill>
          <a:blip r:embed="rId2"/>
          <a:srcRect l="13044" r="13043" b="28985"/>
          <a:stretch>
            <a:fillRect/>
          </a:stretch>
        </p:blipFill>
        <p:spPr bwMode="auto">
          <a:xfrm>
            <a:off x="90714" y="4114800"/>
            <a:ext cx="3947886" cy="2133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04800" y="228600"/>
            <a:ext cx="8458200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Cooperation with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ADB and NEMC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for implementation of the National RE Roadmap</a:t>
            </a:r>
          </a:p>
        </p:txBody>
      </p:sp>
      <p:pic>
        <p:nvPicPr>
          <p:cNvPr id="6" name="Picture 5" descr="C:\Users\amt\Desktop\Solar\pics\DSC_3601.JPG"/>
          <p:cNvPicPr/>
          <p:nvPr/>
        </p:nvPicPr>
        <p:blipFill>
          <a:blip r:embed="rId3" cstate="print">
            <a:lum bright="20000" contrast="43000"/>
          </a:blip>
          <a:srcRect/>
          <a:stretch>
            <a:fillRect/>
          </a:stretch>
        </p:blipFill>
        <p:spPr bwMode="auto">
          <a:xfrm>
            <a:off x="5638800" y="990600"/>
            <a:ext cx="3352800" cy="2209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 descr="C:\Users\amt\Desktop\Solar\DSC03048.JPG"/>
          <p:cNvPicPr/>
          <p:nvPr/>
        </p:nvPicPr>
        <p:blipFill>
          <a:blip r:embed="rId4" cstate="print">
            <a:lum bright="16000" contrast="26000"/>
          </a:blip>
          <a:srcRect l="7692" t="9117" r="3846" b="6553"/>
          <a:stretch>
            <a:fillRect/>
          </a:stretch>
        </p:blipFill>
        <p:spPr bwMode="auto">
          <a:xfrm>
            <a:off x="152400" y="914400"/>
            <a:ext cx="5257800" cy="2819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D:\All Meeting Presentation materials\Consultasion on RE\RE\Hydro Energy Meeting ppt(20.8.2014)\Photo\DSC03189.JPG"/>
          <p:cNvPicPr>
            <a:picLocks noChangeAspect="1" noChangeArrowheads="1"/>
          </p:cNvPicPr>
          <p:nvPr/>
        </p:nvPicPr>
        <p:blipFill>
          <a:blip r:embed="rId5" cstate="print"/>
          <a:srcRect l="16667" t="24444" r="22500" b="36667"/>
          <a:stretch>
            <a:fillRect/>
          </a:stretch>
        </p:blipFill>
        <p:spPr bwMode="auto">
          <a:xfrm>
            <a:off x="4217126" y="3962400"/>
            <a:ext cx="4926874" cy="2362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04800" y="304800"/>
            <a:ext cx="8686800" cy="140038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Cooperation with GIZ, UNDP, RESP, EEP Mekong, and ASEAN countries for research works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Cooperation with GIZ and financial support  of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kfW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Bank for the advanced training course </a:t>
            </a:r>
          </a:p>
        </p:txBody>
      </p:sp>
      <p:pic>
        <p:nvPicPr>
          <p:cNvPr id="5" name="Picture 7" descr="E:\photo\IMG_20150310_171424.jpg"/>
          <p:cNvPicPr>
            <a:picLocks noChangeAspect="1" noChangeArrowheads="1"/>
          </p:cNvPicPr>
          <p:nvPr/>
        </p:nvPicPr>
        <p:blipFill>
          <a:blip r:embed="rId2"/>
          <a:srcRect t="14761" r="11543" b="5000"/>
          <a:stretch>
            <a:fillRect/>
          </a:stretch>
        </p:blipFill>
        <p:spPr bwMode="auto">
          <a:xfrm>
            <a:off x="304800" y="1828800"/>
            <a:ext cx="4114800" cy="23925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6" descr="D:\pic solar charge controller\21678_1442368216080901_495778400821757122_n.jpg"/>
          <p:cNvPicPr>
            <a:picLocks noChangeAspect="1" noChangeArrowheads="1"/>
          </p:cNvPicPr>
          <p:nvPr/>
        </p:nvPicPr>
        <p:blipFill>
          <a:blip r:embed="rId3"/>
          <a:srcRect b="25106"/>
          <a:stretch>
            <a:fillRect/>
          </a:stretch>
        </p:blipFill>
        <p:spPr bwMode="auto">
          <a:xfrm>
            <a:off x="381000" y="4495800"/>
            <a:ext cx="4574043" cy="2057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5" descr="D:\pic solar charge controller\11351372_1445440459107010_6582168332956857059_n.jpg"/>
          <p:cNvPicPr>
            <a:picLocks noChangeAspect="1" noChangeArrowheads="1"/>
          </p:cNvPicPr>
          <p:nvPr/>
        </p:nvPicPr>
        <p:blipFill>
          <a:blip r:embed="rId4"/>
          <a:srcRect t="30345"/>
          <a:stretch>
            <a:fillRect/>
          </a:stretch>
        </p:blipFill>
        <p:spPr bwMode="auto">
          <a:xfrm>
            <a:off x="4800600" y="1905000"/>
            <a:ext cx="4235116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4434840"/>
            <a:ext cx="3530600" cy="2118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8" name="Picture 12" descr="E:\RE-SSN\meeting photo\23&amp;24-3-15\IMG_2441.JPG"/>
          <p:cNvPicPr>
            <a:picLocks noChangeAspect="1" noChangeArrowheads="1"/>
          </p:cNvPicPr>
          <p:nvPr/>
        </p:nvPicPr>
        <p:blipFill>
          <a:blip r:embed="rId2"/>
          <a:srcRect t="17381" b="12318"/>
          <a:stretch>
            <a:fillRect/>
          </a:stretch>
        </p:blipFill>
        <p:spPr bwMode="auto">
          <a:xfrm>
            <a:off x="228600" y="3693542"/>
            <a:ext cx="4419599" cy="23349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Picture 9" descr="E:\RE-SSN\meeting photo\25&amp;26-3-15\2\IMG_2704.JPG"/>
          <p:cNvPicPr>
            <a:picLocks noChangeAspect="1" noChangeArrowheads="1"/>
          </p:cNvPicPr>
          <p:nvPr/>
        </p:nvPicPr>
        <p:blipFill>
          <a:blip r:embed="rId3" cstate="print"/>
          <a:srcRect t="16190" b="2078"/>
          <a:stretch>
            <a:fillRect/>
          </a:stretch>
        </p:blipFill>
        <p:spPr bwMode="auto">
          <a:xfrm>
            <a:off x="228600" y="1143000"/>
            <a:ext cx="4419600" cy="2209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2200" y="3733800"/>
            <a:ext cx="3937000" cy="2362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1143000"/>
            <a:ext cx="3810000" cy="2286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Rectangle 11"/>
          <p:cNvSpPr/>
          <p:nvPr/>
        </p:nvSpPr>
        <p:spPr>
          <a:xfrm>
            <a:off x="228600" y="268069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The 3</a:t>
            </a:r>
            <a:r>
              <a:rPr lang="en-US" sz="1800" baseline="30000" dirty="0" smtClean="0">
                <a:latin typeface="Arial" pitchFamily="34" charset="0"/>
                <a:cs typeface="Arial" pitchFamily="34" charset="0"/>
              </a:rPr>
              <a:t>rd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ASEAN RE Week meeting were successfully held and hosted by DRI  at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Inyar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Lake Hotel on  23</a:t>
            </a:r>
            <a:r>
              <a:rPr lang="en-US" sz="1800" baseline="30000" dirty="0" smtClean="0">
                <a:latin typeface="Arial" pitchFamily="34" charset="0"/>
                <a:cs typeface="Arial" pitchFamily="34" charset="0"/>
              </a:rPr>
              <a:t>rd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 to 27</a:t>
            </a:r>
            <a:r>
              <a:rPr lang="en-US" sz="18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March in 2015</a:t>
            </a:r>
            <a:endParaRPr lang="en-US" sz="1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1026" name="Picture 2" descr="G:\CATTC\20150713_102533.jpg"/>
          <p:cNvPicPr>
            <a:picLocks noChangeAspect="1" noChangeArrowheads="1"/>
          </p:cNvPicPr>
          <p:nvPr/>
        </p:nvPicPr>
        <p:blipFill>
          <a:blip r:embed="rId2" cstate="print"/>
          <a:srcRect b="17749"/>
          <a:stretch>
            <a:fillRect/>
          </a:stretch>
        </p:blipFill>
        <p:spPr bwMode="auto">
          <a:xfrm>
            <a:off x="1524000" y="1447800"/>
            <a:ext cx="5334000" cy="26323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G:\CATTC\20150713_133928.jpg"/>
          <p:cNvPicPr>
            <a:picLocks noChangeAspect="1" noChangeArrowheads="1"/>
          </p:cNvPicPr>
          <p:nvPr/>
        </p:nvPicPr>
        <p:blipFill>
          <a:blip r:embed="rId3" cstate="print"/>
          <a:srcRect l="12500" r="15000" b="9722"/>
          <a:stretch>
            <a:fillRect/>
          </a:stretch>
        </p:blipFill>
        <p:spPr bwMode="auto">
          <a:xfrm>
            <a:off x="5257800" y="4419600"/>
            <a:ext cx="2957732" cy="2209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 descr="G:\CATTC\20150714_0907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191000"/>
            <a:ext cx="4114800" cy="2468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228600" y="152400"/>
            <a:ext cx="86868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Cooperation with MOST P.R. China for the 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Matchmaking on China Myanmar Technology Transfer of RE sector and MOST P.R. China-(G to G) </a:t>
            </a:r>
            <a:r>
              <a:rPr lang="en-U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programme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coordinated by DRI.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joint research activities cooperation with TYSP, </a:t>
            </a:r>
            <a:r>
              <a:rPr lang="en-U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P.R.China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and NEF, Japan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03073" y="228600"/>
            <a:ext cx="4273927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Barriers to RE Development</a:t>
            </a:r>
            <a:endParaRPr lang="en-US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914400"/>
            <a:ext cx="8839200" cy="50167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 Requirement in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Laboratory equipments and facilities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for doing research and innovation of RE sector</a:t>
            </a:r>
          </a:p>
          <a:p>
            <a:pPr lvl="1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 very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initial stages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in RE technology and applications and also need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technical assistance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from international organizations. </a:t>
            </a:r>
          </a:p>
          <a:p>
            <a:pPr lvl="1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also need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to support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Lab equipments and facilities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for Training course on RE.</a:t>
            </a:r>
          </a:p>
          <a:p>
            <a:pPr lvl="1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Limited budget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is used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 implementing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of the RE function.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	need the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financial assistance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to be more development of RE 	works from international agencies such as GIZ, UNDP, ADB etc</a:t>
            </a:r>
          </a:p>
          <a:p>
            <a:pPr lvl="1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 need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consultant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for formulating of Myanmar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 policy and roadmap</a:t>
            </a:r>
          </a:p>
          <a:p>
            <a:pPr lvl="1">
              <a:buFont typeface="Wingdings" pitchFamily="2" charset="2"/>
              <a:buChar char="q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 Less number of HR (researcher, technicians and skillful  workers)</a:t>
            </a:r>
          </a:p>
          <a:p>
            <a:pPr lvl="1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Outlines of Presentations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Renewable Energy Policy in Myanmar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Organizational Structure and Administration of RE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Organization Chart of MOST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Functions of RE Research Dept from MOST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Barriers to RE Development</a:t>
            </a:r>
          </a:p>
          <a:p>
            <a:pPr>
              <a:buNone/>
            </a:pP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360AC-9A41-43EC-A795-DAF33C16C08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04800"/>
            <a:ext cx="5181600" cy="715962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Conclusion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Solar energy or micro-hydro systems that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provide electricity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and mechanical energy for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pumping or irrigation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 they simultaneously improve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energy security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and enhance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agricultural productivity </a:t>
            </a: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Similarly,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deforestation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related to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fuel wood collection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continues to ravage Myanmar’s forests and mangrove species but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improved cook stoves and biogas potential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both expand access to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cleaner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and more efficient sources of heating and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reduce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those very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rates of deforestation</a:t>
            </a: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Ensure that the energy efficient/renewable energy technology products and installations meet approved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quality standards and code</a:t>
            </a: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Develop renewable energy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Pilot Projects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and Rural Renewable Energy access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Programmes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 Develop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policy and guidance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for Independent Power Producers</a:t>
            </a:r>
            <a:br>
              <a:rPr lang="en-US" sz="2000" dirty="0" smtClean="0"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latin typeface="Arial" pitchFamily="34" charset="0"/>
                <a:cs typeface="Arial" pitchFamily="34" charset="0"/>
              </a:rPr>
              <a:t>(IPPs)</a:t>
            </a:r>
          </a:p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Support and strengthen establishment of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renewable energy database</a:t>
            </a:r>
          </a:p>
          <a:p>
            <a:pPr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360AC-9A41-43EC-A795-DAF33C16C08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34200" y="6172200"/>
            <a:ext cx="1981200" cy="476250"/>
          </a:xfrm>
        </p:spPr>
        <p:txBody>
          <a:bodyPr/>
          <a:lstStyle/>
          <a:p>
            <a:pPr>
              <a:defRPr/>
            </a:pPr>
            <a:fld id="{283326BB-F6BE-40F1-976F-54CE569C7AD4}" type="slidenum">
              <a:rPr lang="en-US" sz="1600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200400" y="2438400"/>
            <a:ext cx="2943434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yanmar2" pitchFamily="34" charset="0"/>
                <a:cs typeface="Myanmar2" pitchFamily="34" charset="0"/>
              </a:rPr>
              <a:t>Thank you 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701" name="TextBox 8"/>
          <p:cNvSpPr txBox="1">
            <a:spLocks noChangeArrowheads="1"/>
          </p:cNvSpPr>
          <p:nvPr/>
        </p:nvSpPr>
        <p:spPr bwMode="auto">
          <a:xfrm>
            <a:off x="3785240" y="5710535"/>
            <a:ext cx="48253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Myanmar2" pitchFamily="34" charset="0"/>
                <a:ea typeface="Myanmar2" pitchFamily="34" charset="0"/>
                <a:cs typeface="Myanmar2" pitchFamily="34" charset="0"/>
              </a:rPr>
              <a:t>Renewable Energy Research Department</a:t>
            </a:r>
            <a:endParaRPr lang="en-US" sz="2400" b="1" dirty="0">
              <a:solidFill>
                <a:srgbClr val="002060"/>
              </a:solidFill>
              <a:latin typeface="Myanmar2" pitchFamily="34" charset="0"/>
              <a:ea typeface="Myanmar2" pitchFamily="34" charset="0"/>
              <a:cs typeface="Myanmar2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07AA0C-7568-44F9-AABA-7FC7AED6A9B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609600"/>
            <a:ext cx="8915400" cy="2554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Energy Policy</a:t>
            </a:r>
          </a:p>
          <a:p>
            <a:r>
              <a:rPr lang="en-US" sz="2000" b="1" dirty="0" smtClean="0"/>
              <a:t>The current status of National Energy Management Committee (NEMC). NEMC has drafty been formulating the Energy Policy of Myanmar.</a:t>
            </a:r>
          </a:p>
          <a:p>
            <a:r>
              <a:rPr lang="en-US" sz="2000" b="1" dirty="0" smtClean="0"/>
              <a:t> - </a:t>
            </a:r>
            <a:r>
              <a:rPr lang="en-US" sz="2000" b="1" dirty="0" smtClean="0">
                <a:solidFill>
                  <a:srgbClr val="FF0000"/>
                </a:solidFill>
              </a:rPr>
              <a:t>nine</a:t>
            </a:r>
            <a:r>
              <a:rPr lang="en-US" sz="2000" b="1" dirty="0" smtClean="0"/>
              <a:t> National Energy Policies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RE Policy</a:t>
            </a:r>
          </a:p>
          <a:p>
            <a:r>
              <a:rPr lang="en-US" sz="2000" b="1" dirty="0" smtClean="0"/>
              <a:t>-To implement programs on a wider scale, utilizing renewable energy resources such as wind, solar, hydro, and geothermal and bio-energy for the sustainable energy development in Myanmar. </a:t>
            </a:r>
            <a:endParaRPr lang="en-US" sz="2000" dirty="0">
              <a:latin typeface="Arial" pitchFamily="34" charset="0"/>
              <a:ea typeface="Myanmar2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0" y="71735"/>
            <a:ext cx="647700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Myanmar2" pitchFamily="34" charset="0"/>
                <a:cs typeface="Myanmar2" pitchFamily="34" charset="0"/>
              </a:rPr>
              <a:t>Renewable Energy Policy in Myanmar</a:t>
            </a:r>
            <a:endParaRPr lang="en-US" b="1" dirty="0">
              <a:latin typeface="Myanmar2" pitchFamily="34" charset="0"/>
              <a:cs typeface="Myanmar2" pitchFamily="34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28600" y="3200400"/>
            <a:ext cx="8686800" cy="344709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Main drivers for deploying renewable energy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Governments and consumers take measures to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increase the deployment of renewable energy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technologies (RE technologies) for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three principal reasons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which are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interlinked: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 eaLnBrk="1" hangingPunct="1">
              <a:buFont typeface="Wingdings" pitchFamily="2" charset="2"/>
              <a:buChar char="Ø"/>
            </a:pP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to improve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energy security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;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to encourage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economic development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particularly associated with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rural and agricultural sectors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or with innovation and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high‐tech manufacturing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;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to protect the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climate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and the wider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environment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from impacts of fossil fuels use.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Renewable Energ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y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can make in improving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energy security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stimulating industrial and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economic development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mitigating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climate change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and protecting the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environment.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07AA0C-7568-44F9-AABA-7FC7AED6A9B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6" name="Diagram 5"/>
          <p:cNvGraphicFramePr/>
          <p:nvPr/>
        </p:nvGraphicFramePr>
        <p:xfrm>
          <a:off x="381000" y="838200"/>
          <a:ext cx="8458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609600" y="152400"/>
            <a:ext cx="7772400" cy="6096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atin typeface="Arial" pitchFamily="34" charset="0"/>
                <a:ea typeface="Myanmar2" pitchFamily="34" charset="0"/>
                <a:cs typeface="Arial" pitchFamily="34" charset="0"/>
              </a:rPr>
              <a:t>Organizational Structure and Administration of RE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76200" y="6248400"/>
            <a:ext cx="5029200" cy="381000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defTabSz="44926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4926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defTabSz="44926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defTabSz="44926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defTabSz="44926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defTabSz="44926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defTabSz="44926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defTabSz="44926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defTabSz="449263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r>
              <a:rPr lang="de-DE" sz="1600" kern="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Source: Consultation on RE, TA 8356 of ADB (2014)</a:t>
            </a:r>
            <a:endParaRPr lang="de-DE" sz="1600" kern="0" dirty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07AA0C-7568-44F9-AABA-7FC7AED6A9B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6" name="Diagram 5"/>
          <p:cNvGraphicFramePr/>
          <p:nvPr/>
        </p:nvGraphicFramePr>
        <p:xfrm>
          <a:off x="381000" y="1066800"/>
          <a:ext cx="4876800" cy="16088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5486400" y="990600"/>
            <a:ext cx="3429000" cy="2554545"/>
          </a:xfrm>
          <a:prstGeom prst="rect">
            <a:avLst/>
          </a:prstGeom>
          <a:solidFill>
            <a:srgbClr val="99FF99">
              <a:alpha val="37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latin typeface="Arial" pitchFamily="34" charset="0"/>
                <a:cs typeface="Arial" pitchFamily="34" charset="0"/>
              </a:rPr>
              <a:t>On 2nd Oct, 1996, Ministry of Science and Technology (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MOST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 was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formed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by the Government and MSTRD  was the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sole department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under the MOST, at that time on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000" baseline="30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April 2015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MSTRD have bee changed to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DRI.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7400" y="228600"/>
            <a:ext cx="499527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Organization Chart of MOST</a:t>
            </a:r>
            <a:endParaRPr lang="en-US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838200" y="2514600"/>
            <a:ext cx="3048000" cy="1066800"/>
            <a:chOff x="838200" y="2514600"/>
            <a:chExt cx="3048000" cy="1066800"/>
          </a:xfrm>
        </p:grpSpPr>
        <p:sp>
          <p:nvSpPr>
            <p:cNvPr id="53" name="Rectangle 52"/>
            <p:cNvSpPr/>
            <p:nvPr/>
          </p:nvSpPr>
          <p:spPr>
            <a:xfrm>
              <a:off x="838200" y="2514600"/>
              <a:ext cx="76200" cy="533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914400" y="2971800"/>
              <a:ext cx="2895600" cy="76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Down Arrow 54"/>
            <p:cNvSpPr/>
            <p:nvPr/>
          </p:nvSpPr>
          <p:spPr>
            <a:xfrm>
              <a:off x="3733800" y="2971800"/>
              <a:ext cx="1524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1" name="Diagram 10"/>
          <p:cNvGraphicFramePr/>
          <p:nvPr/>
        </p:nvGraphicFramePr>
        <p:xfrm>
          <a:off x="228600" y="4572000"/>
          <a:ext cx="71628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38200" y="3581400"/>
            <a:ext cx="59436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Renewable Energy and Electronic Technology</a:t>
            </a:r>
          </a:p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 Research Centre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3733800" y="4267200"/>
            <a:ext cx="152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F92A-FCE3-416F-AFFF-060D0E772E3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228600" y="838200"/>
          <a:ext cx="87630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304800" y="152400"/>
            <a:ext cx="6705600" cy="609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Functions of RE Research Dept from MOST</a:t>
            </a:r>
            <a:endParaRPr lang="en-US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77D397-36CA-4FF6-BC6A-280245688B6E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1097101"/>
            <a:ext cx="5410200" cy="317009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Over the past 10 years, about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190 biogas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digesters (plants) had been built in across the country, mostly in the central regions and in the northern Shan State. 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The capacities of digesters are from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25 to 100 cubic meters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and electricity output ranges from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 to 25kW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DRI has been also doing research on expanded use of low cost household biogas digester system in the villages of rural area.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33400"/>
            <a:ext cx="411362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Past and Ongoing Projects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8325" y="1398587"/>
            <a:ext cx="341947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4191000"/>
            <a:ext cx="2946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4186859"/>
            <a:ext cx="3048000" cy="229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4267200"/>
            <a:ext cx="294107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667000" y="0"/>
            <a:ext cx="442300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Research &amp;Development</a:t>
            </a:r>
            <a:endParaRPr lang="en-US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5638800" cy="487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dirty="0" smtClean="0"/>
              <a:t>Application of Biogas Plants</a:t>
            </a:r>
            <a:endParaRPr lang="en-US" sz="3600" dirty="0"/>
          </a:p>
        </p:txBody>
      </p:sp>
      <p:pic>
        <p:nvPicPr>
          <p:cNvPr id="4" name="Picture 2" descr="E:\sso photos\100KC713\100_0830.JPG"/>
          <p:cNvPicPr>
            <a:picLocks noChangeAspect="1" noChangeArrowheads="1"/>
          </p:cNvPicPr>
          <p:nvPr/>
        </p:nvPicPr>
        <p:blipFill>
          <a:blip r:embed="rId2" cstate="print"/>
          <a:srcRect l="33898" t="10417" b="31250"/>
          <a:stretch>
            <a:fillRect/>
          </a:stretch>
        </p:blipFill>
        <p:spPr bwMode="auto">
          <a:xfrm>
            <a:off x="533400" y="838200"/>
            <a:ext cx="3581400" cy="25712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228600" y="3505200"/>
            <a:ext cx="419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25 m</a:t>
            </a:r>
            <a:r>
              <a:rPr lang="en-US" sz="16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Digester, </a:t>
            </a:r>
            <a:r>
              <a:rPr lang="en-US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Yetsaut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Taunggyi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Shan State</a:t>
            </a:r>
            <a:endParaRPr lang="en-US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E:\sso photos\100KC713\100_0550.JPG"/>
          <p:cNvPicPr>
            <a:picLocks noChangeAspect="1" noChangeArrowheads="1"/>
          </p:cNvPicPr>
          <p:nvPr/>
        </p:nvPicPr>
        <p:blipFill>
          <a:blip r:embed="rId3" cstate="print"/>
          <a:srcRect t="7317" b="7317"/>
          <a:stretch>
            <a:fillRect/>
          </a:stretch>
        </p:blipFill>
        <p:spPr bwMode="auto">
          <a:xfrm>
            <a:off x="4572000" y="838200"/>
            <a:ext cx="3962400" cy="25215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angle 6"/>
          <p:cNvSpPr/>
          <p:nvPr/>
        </p:nvSpPr>
        <p:spPr>
          <a:xfrm>
            <a:off x="4648200" y="3352800"/>
            <a:ext cx="3741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8 m</a:t>
            </a:r>
            <a:r>
              <a:rPr lang="en-US" sz="18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Digester,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Takkone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Naypyitaw</a:t>
            </a:r>
            <a:endParaRPr lang="en-US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E:\sso photos\100KC713\100_0225.JPG"/>
          <p:cNvPicPr>
            <a:picLocks noChangeAspect="1" noChangeArrowheads="1"/>
          </p:cNvPicPr>
          <p:nvPr/>
        </p:nvPicPr>
        <p:blipFill>
          <a:blip r:embed="rId4" cstate="print"/>
          <a:srcRect t="14894" r="12724" b="21276"/>
          <a:stretch>
            <a:fillRect/>
          </a:stretch>
        </p:blipFill>
        <p:spPr bwMode="auto">
          <a:xfrm>
            <a:off x="457200" y="3962400"/>
            <a:ext cx="4038600" cy="2286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Rectangle 8"/>
          <p:cNvSpPr/>
          <p:nvPr/>
        </p:nvSpPr>
        <p:spPr>
          <a:xfrm>
            <a:off x="381000" y="6248400"/>
            <a:ext cx="44296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100 m</a:t>
            </a:r>
            <a:r>
              <a:rPr lang="en-US" sz="20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Digester ,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Sonye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-inn, Mandalay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2000" y="62878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50 m</a:t>
            </a:r>
            <a:r>
              <a:rPr lang="en-US" sz="18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Digester,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Tasoe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village,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Kyaukse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 Mandalay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1" y="3810000"/>
            <a:ext cx="3276600" cy="24691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4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6096000"/>
          </a:xfrm>
          <a:solidFill>
            <a:srgbClr val="CCECFF"/>
          </a:solidFill>
        </p:spPr>
        <p:txBody>
          <a:bodyPr/>
          <a:lstStyle/>
          <a:p>
            <a:pPr marL="465138" indent="-465138" algn="just" eaLnBrk="1" hangingPunct="1">
              <a:buFont typeface="Wingdings" pitchFamily="2" charset="2"/>
              <a:buChar char="Ø"/>
            </a:pPr>
            <a:r>
              <a:rPr lang="en-US" altLang="en-US" sz="2000" dirty="0" smtClean="0">
                <a:latin typeface="Arial" pitchFamily="34" charset="0"/>
                <a:cs typeface="Arial" pitchFamily="34" charset="0"/>
              </a:rPr>
              <a:t>New project (2013), </a:t>
            </a:r>
            <a:r>
              <a:rPr lang="en-US" alt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Low cost </a:t>
            </a:r>
            <a:r>
              <a:rPr lang="en-US" altLang="en-US" sz="2000" dirty="0" smtClean="0">
                <a:latin typeface="Arial" pitchFamily="34" charset="0"/>
                <a:cs typeface="Arial" pitchFamily="34" charset="0"/>
              </a:rPr>
              <a:t>Biogas digester for cooking purpose by the assistance of the Chiang Mai University, Energy Technology for Environment Research Center</a:t>
            </a:r>
          </a:p>
        </p:txBody>
      </p:sp>
      <p:pic>
        <p:nvPicPr>
          <p:cNvPr id="10243" name="Picture 2" descr="C:\Users\user\Desktop\Camera\20130625_092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09800"/>
            <a:ext cx="419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" descr="D:\TVET\C 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1905000"/>
            <a:ext cx="266700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t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4343400"/>
            <a:ext cx="2565190" cy="209879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0" y="152400"/>
            <a:ext cx="1676400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Cont;</a:t>
            </a:r>
            <a:endParaRPr lang="en-SG" sz="2400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4913</TotalTime>
  <Words>1182</Words>
  <Application>Microsoft PowerPoint</Application>
  <PresentationFormat>On-screen Show (4:3)</PresentationFormat>
  <Paragraphs>158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Outlines of Presentations</vt:lpstr>
      <vt:lpstr>Slide 3</vt:lpstr>
      <vt:lpstr>Slide 4</vt:lpstr>
      <vt:lpstr>Slide 5</vt:lpstr>
      <vt:lpstr>Slide 6</vt:lpstr>
      <vt:lpstr>Slide 7</vt:lpstr>
      <vt:lpstr>Application of Biogas Plants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Conclusion</vt:lpstr>
      <vt:lpstr>Slide 21</vt:lpstr>
    </vt:vector>
  </TitlesOfParts>
  <Company>M.N.T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YANGON TECHNOLOGICAL UNIVERSITY</dc:title>
  <dc:creator>Queen Star</dc:creator>
  <cp:lastModifiedBy>hlamyoaung</cp:lastModifiedBy>
  <cp:revision>574</cp:revision>
  <dcterms:created xsi:type="dcterms:W3CDTF">2006-06-01T12:36:40Z</dcterms:created>
  <dcterms:modified xsi:type="dcterms:W3CDTF">2015-07-29T13:13:38Z</dcterms:modified>
</cp:coreProperties>
</file>